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21" r:id="rId2"/>
    <p:sldId id="497" r:id="rId3"/>
    <p:sldId id="475" r:id="rId4"/>
    <p:sldId id="480" r:id="rId5"/>
    <p:sldId id="479" r:id="rId6"/>
    <p:sldId id="463" r:id="rId7"/>
    <p:sldId id="471" r:id="rId8"/>
    <p:sldId id="481" r:id="rId9"/>
    <p:sldId id="486" r:id="rId10"/>
    <p:sldId id="483" r:id="rId11"/>
    <p:sldId id="482" r:id="rId12"/>
    <p:sldId id="484" r:id="rId13"/>
    <p:sldId id="491" r:id="rId14"/>
    <p:sldId id="496" r:id="rId15"/>
    <p:sldId id="487" r:id="rId16"/>
    <p:sldId id="488" r:id="rId17"/>
    <p:sldId id="489" r:id="rId18"/>
    <p:sldId id="490" r:id="rId19"/>
    <p:sldId id="494" r:id="rId20"/>
    <p:sldId id="492" r:id="rId21"/>
    <p:sldId id="493" r:id="rId22"/>
    <p:sldId id="495" r:id="rId23"/>
  </p:sldIdLst>
  <p:sldSz cx="10058400" cy="7772400"/>
  <p:notesSz cx="9601200" cy="7315200"/>
  <p:defaultTextStyle>
    <a:defPPr>
      <a:defRPr lang="en-US"/>
    </a:defPPr>
    <a:lvl1pPr algn="ctr" rtl="0" fontAlgn="base">
      <a:spcBef>
        <a:spcPct val="50000"/>
      </a:spcBef>
      <a:spcAft>
        <a:spcPct val="0"/>
      </a:spcAft>
      <a:defRPr sz="2700" kern="1200">
        <a:solidFill>
          <a:schemeClr val="tx1"/>
        </a:solidFill>
        <a:latin typeface="Arial" charset="0"/>
        <a:ea typeface="+mn-ea"/>
        <a:cs typeface="+mn-cs"/>
      </a:defRPr>
    </a:lvl1pPr>
    <a:lvl2pPr marL="457200" algn="ctr" rtl="0" fontAlgn="base">
      <a:spcBef>
        <a:spcPct val="50000"/>
      </a:spcBef>
      <a:spcAft>
        <a:spcPct val="0"/>
      </a:spcAft>
      <a:defRPr sz="2700" kern="1200">
        <a:solidFill>
          <a:schemeClr val="tx1"/>
        </a:solidFill>
        <a:latin typeface="Arial" charset="0"/>
        <a:ea typeface="+mn-ea"/>
        <a:cs typeface="+mn-cs"/>
      </a:defRPr>
    </a:lvl2pPr>
    <a:lvl3pPr marL="914400" algn="ctr" rtl="0" fontAlgn="base">
      <a:spcBef>
        <a:spcPct val="50000"/>
      </a:spcBef>
      <a:spcAft>
        <a:spcPct val="0"/>
      </a:spcAft>
      <a:defRPr sz="2700" kern="1200">
        <a:solidFill>
          <a:schemeClr val="tx1"/>
        </a:solidFill>
        <a:latin typeface="Arial" charset="0"/>
        <a:ea typeface="+mn-ea"/>
        <a:cs typeface="+mn-cs"/>
      </a:defRPr>
    </a:lvl3pPr>
    <a:lvl4pPr marL="1371600" algn="ctr" rtl="0" fontAlgn="base">
      <a:spcBef>
        <a:spcPct val="50000"/>
      </a:spcBef>
      <a:spcAft>
        <a:spcPct val="0"/>
      </a:spcAft>
      <a:defRPr sz="2700" kern="1200">
        <a:solidFill>
          <a:schemeClr val="tx1"/>
        </a:solidFill>
        <a:latin typeface="Arial" charset="0"/>
        <a:ea typeface="+mn-ea"/>
        <a:cs typeface="+mn-cs"/>
      </a:defRPr>
    </a:lvl4pPr>
    <a:lvl5pPr marL="1828800" algn="ctr" rtl="0" fontAlgn="base">
      <a:spcBef>
        <a:spcPct val="50000"/>
      </a:spcBef>
      <a:spcAft>
        <a:spcPct val="0"/>
      </a:spcAft>
      <a:defRPr sz="2700" kern="1200">
        <a:solidFill>
          <a:schemeClr val="tx1"/>
        </a:solidFill>
        <a:latin typeface="Arial" charset="0"/>
        <a:ea typeface="+mn-ea"/>
        <a:cs typeface="+mn-cs"/>
      </a:defRPr>
    </a:lvl5pPr>
    <a:lvl6pPr marL="2286000" algn="l" defTabSz="914400" rtl="0" eaLnBrk="1" latinLnBrk="0" hangingPunct="1">
      <a:defRPr sz="2700" kern="1200">
        <a:solidFill>
          <a:schemeClr val="tx1"/>
        </a:solidFill>
        <a:latin typeface="Arial" charset="0"/>
        <a:ea typeface="+mn-ea"/>
        <a:cs typeface="+mn-cs"/>
      </a:defRPr>
    </a:lvl6pPr>
    <a:lvl7pPr marL="2743200" algn="l" defTabSz="914400" rtl="0" eaLnBrk="1" latinLnBrk="0" hangingPunct="1">
      <a:defRPr sz="2700" kern="1200">
        <a:solidFill>
          <a:schemeClr val="tx1"/>
        </a:solidFill>
        <a:latin typeface="Arial" charset="0"/>
        <a:ea typeface="+mn-ea"/>
        <a:cs typeface="+mn-cs"/>
      </a:defRPr>
    </a:lvl7pPr>
    <a:lvl8pPr marL="3200400" algn="l" defTabSz="914400" rtl="0" eaLnBrk="1" latinLnBrk="0" hangingPunct="1">
      <a:defRPr sz="2700" kern="1200">
        <a:solidFill>
          <a:schemeClr val="tx1"/>
        </a:solidFill>
        <a:latin typeface="Arial" charset="0"/>
        <a:ea typeface="+mn-ea"/>
        <a:cs typeface="+mn-cs"/>
      </a:defRPr>
    </a:lvl8pPr>
    <a:lvl9pPr marL="3657600" algn="l" defTabSz="914400" rtl="0" eaLnBrk="1" latinLnBrk="0" hangingPunct="1">
      <a:defRPr sz="2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99"/>
    <a:srgbClr val="000066"/>
    <a:srgbClr val="FFFFFF"/>
    <a:srgbClr val="00CC00"/>
    <a:srgbClr val="CCCCFF"/>
    <a:srgbClr val="CCFFCC"/>
    <a:srgbClr val="CCFFFF"/>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7354" autoAdjust="0"/>
  </p:normalViewPr>
  <p:slideViewPr>
    <p:cSldViewPr snapToGrid="0">
      <p:cViewPr varScale="1">
        <p:scale>
          <a:sx n="66" d="100"/>
          <a:sy n="66" d="100"/>
        </p:scale>
        <p:origin x="-918" y="-96"/>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475A3-E909-4955-B3F0-F3B2FC61628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7303FAC-877A-4B8C-B354-F274532F9ACC}">
      <dgm:prSet phldrT="[Text]" custT="1"/>
      <dgm:spPr/>
      <dgm:t>
        <a:bodyPr/>
        <a:lstStyle/>
        <a:p>
          <a:r>
            <a:rPr lang="en-US" sz="4400" dirty="0" smtClean="0"/>
            <a:t/>
          </a:r>
          <a:br>
            <a:rPr lang="en-US" sz="4400" dirty="0" smtClean="0"/>
          </a:br>
          <a:r>
            <a:rPr lang="en-US" sz="6600" dirty="0" smtClean="0"/>
            <a:t>Target</a:t>
          </a:r>
          <a:br>
            <a:rPr lang="en-US" sz="6600" dirty="0" smtClean="0"/>
          </a:br>
          <a:r>
            <a:rPr lang="en-US" sz="6600" dirty="0" smtClean="0"/>
            <a:t>Response</a:t>
          </a:r>
          <a:r>
            <a:rPr lang="en-US" sz="2800" dirty="0" smtClean="0"/>
            <a:t/>
          </a:r>
          <a:br>
            <a:rPr lang="en-US" sz="2800" dirty="0" smtClean="0"/>
          </a:br>
          <a:endParaRPr lang="en-US" sz="2800" dirty="0"/>
        </a:p>
      </dgm:t>
    </dgm:pt>
    <dgm:pt modelId="{3BDD1DB3-46D3-4152-AF06-5B509FEDC886}" type="parTrans" cxnId="{BE548CDB-E83E-4002-8AFA-2C82053B88BE}">
      <dgm:prSet/>
      <dgm:spPr/>
      <dgm:t>
        <a:bodyPr/>
        <a:lstStyle/>
        <a:p>
          <a:endParaRPr lang="en-US"/>
        </a:p>
      </dgm:t>
    </dgm:pt>
    <dgm:pt modelId="{E3671673-F730-45D4-BAEB-0864F1A7187D}" type="sibTrans" cxnId="{BE548CDB-E83E-4002-8AFA-2C82053B88BE}">
      <dgm:prSet/>
      <dgm:spPr/>
      <dgm:t>
        <a:bodyPr/>
        <a:lstStyle/>
        <a:p>
          <a:endParaRPr lang="en-US"/>
        </a:p>
      </dgm:t>
    </dgm:pt>
    <dgm:pt modelId="{40EB2764-359A-4DF0-8282-C2367332EF08}">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Sampling</a:t>
          </a:r>
          <a:br>
            <a:rPr lang="en-US" dirty="0" smtClean="0"/>
          </a:br>
          <a:r>
            <a:rPr lang="en-US" dirty="0" smtClean="0"/>
            <a:t>Time</a:t>
          </a:r>
          <a:endParaRPr lang="en-US" dirty="0"/>
        </a:p>
      </dgm:t>
    </dgm:pt>
    <dgm:pt modelId="{12DB7F37-A26A-48C4-A262-A11628635E09}" type="parTrans" cxnId="{AA8165B8-24FB-4F8B-8DCC-2412C8A236E1}">
      <dgm:prSet/>
      <dgm:spPr/>
      <dgm:t>
        <a:bodyPr/>
        <a:lstStyle/>
        <a:p>
          <a:endParaRPr lang="en-US"/>
        </a:p>
      </dgm:t>
    </dgm:pt>
    <dgm:pt modelId="{8F1C91C4-4CE3-4BA4-BE16-3F45D63E975A}" type="sibTrans" cxnId="{AA8165B8-24FB-4F8B-8DCC-2412C8A236E1}">
      <dgm:prSet/>
      <dgm:spPr/>
      <dgm:t>
        <a:bodyPr/>
        <a:lstStyle/>
        <a:p>
          <a:endParaRPr lang="en-US"/>
        </a:p>
      </dgm:t>
    </dgm:pt>
    <dgm:pt modelId="{15DBE947-9376-461D-B836-D7DF7BCE1971}">
      <dgm:prSet phldrT="[Text]"/>
      <dgm:spPr/>
      <dgm:t>
        <a:bodyPr/>
        <a:lstStyle/>
        <a:p>
          <a:r>
            <a:rPr lang="en-US" dirty="0" smtClean="0"/>
            <a:t>Compound</a:t>
          </a:r>
          <a:br>
            <a:rPr lang="en-US" dirty="0" smtClean="0"/>
          </a:br>
          <a:r>
            <a:rPr lang="en-US" dirty="0" smtClean="0"/>
            <a:t>Name</a:t>
          </a:r>
          <a:endParaRPr lang="en-US" dirty="0"/>
        </a:p>
      </dgm:t>
    </dgm:pt>
    <dgm:pt modelId="{CE92B4C3-F01B-4FB6-870F-908DD87CFC4B}" type="parTrans" cxnId="{77D7FF79-7B35-4580-8D50-DF47F31E895E}">
      <dgm:prSet/>
      <dgm:spPr/>
      <dgm:t>
        <a:bodyPr/>
        <a:lstStyle/>
        <a:p>
          <a:endParaRPr lang="en-US"/>
        </a:p>
      </dgm:t>
    </dgm:pt>
    <dgm:pt modelId="{CE59A94C-C6C5-416F-B78F-98CCCC76C58C}" type="sibTrans" cxnId="{77D7FF79-7B35-4580-8D50-DF47F31E895E}">
      <dgm:prSet/>
      <dgm:spPr/>
      <dgm:t>
        <a:bodyPr/>
        <a:lstStyle/>
        <a:p>
          <a:endParaRPr lang="en-US"/>
        </a:p>
      </dgm:t>
    </dgm:pt>
    <dgm:pt modelId="{6DB492A9-B820-43C6-A84B-833FC94FBED3}">
      <dgm:prSet phldrT="[Text]"/>
      <dgm:spPr/>
      <dgm:t>
        <a:bodyPr/>
        <a:lstStyle/>
        <a:p>
          <a:r>
            <a:rPr lang="en-US" dirty="0" smtClean="0"/>
            <a:t>Compound</a:t>
          </a:r>
          <a:br>
            <a:rPr lang="en-US" dirty="0" smtClean="0"/>
          </a:br>
          <a:r>
            <a:rPr lang="en-US" dirty="0" smtClean="0"/>
            <a:t>Type</a:t>
          </a:r>
          <a:endParaRPr lang="en-US" dirty="0"/>
        </a:p>
      </dgm:t>
    </dgm:pt>
    <dgm:pt modelId="{B997BB78-162E-4B41-9040-498323EC5B05}" type="parTrans" cxnId="{2C033D28-18C1-4D53-96BB-712C1FEB95F0}">
      <dgm:prSet/>
      <dgm:spPr/>
      <dgm:t>
        <a:bodyPr/>
        <a:lstStyle/>
        <a:p>
          <a:endParaRPr lang="en-US"/>
        </a:p>
      </dgm:t>
    </dgm:pt>
    <dgm:pt modelId="{E66F27F8-F22D-42AC-A4FA-0F22A9BE1F38}" type="sibTrans" cxnId="{2C033D28-18C1-4D53-96BB-712C1FEB95F0}">
      <dgm:prSet/>
      <dgm:spPr/>
      <dgm:t>
        <a:bodyPr/>
        <a:lstStyle/>
        <a:p>
          <a:endParaRPr lang="en-US"/>
        </a:p>
      </dgm:t>
    </dgm:pt>
    <dgm:pt modelId="{1A336405-4396-417C-BFCA-C83137E882A1}">
      <dgm:prSet/>
      <dgm:spPr/>
      <dgm:t>
        <a:bodyPr/>
        <a:lstStyle/>
        <a:p>
          <a:r>
            <a:rPr lang="en-US" dirty="0" smtClean="0"/>
            <a:t>Sample</a:t>
          </a:r>
          <a:br>
            <a:rPr lang="en-US" dirty="0" smtClean="0"/>
          </a:br>
          <a:r>
            <a:rPr lang="en-US" dirty="0" smtClean="0"/>
            <a:t>Name</a:t>
          </a:r>
          <a:endParaRPr lang="en-US" dirty="0"/>
        </a:p>
      </dgm:t>
    </dgm:pt>
    <dgm:pt modelId="{3AFDA7E0-08B3-4CE3-AB02-0F6432B90346}" type="parTrans" cxnId="{B3FEDE44-DDD7-4138-AFDC-B048FDA69AB3}">
      <dgm:prSet/>
      <dgm:spPr/>
      <dgm:t>
        <a:bodyPr/>
        <a:lstStyle/>
        <a:p>
          <a:endParaRPr lang="en-US"/>
        </a:p>
      </dgm:t>
    </dgm:pt>
    <dgm:pt modelId="{42C9185E-B737-42FF-B05F-F28FB52C3996}" type="sibTrans" cxnId="{B3FEDE44-DDD7-4138-AFDC-B048FDA69AB3}">
      <dgm:prSet/>
      <dgm:spPr/>
      <dgm:t>
        <a:bodyPr/>
        <a:lstStyle/>
        <a:p>
          <a:endParaRPr lang="en-US"/>
        </a:p>
      </dgm:t>
    </dgm:pt>
    <dgm:pt modelId="{8FD06AAC-6589-483D-84F2-7946E5540CE3}">
      <dgm:prSet>
        <dgm:style>
          <a:lnRef idx="3">
            <a:schemeClr val="lt1"/>
          </a:lnRef>
          <a:fillRef idx="1">
            <a:schemeClr val="accent6"/>
          </a:fillRef>
          <a:effectRef idx="1">
            <a:schemeClr val="accent6"/>
          </a:effectRef>
          <a:fontRef idx="minor">
            <a:schemeClr val="lt1"/>
          </a:fontRef>
        </dgm:style>
      </dgm:prSet>
      <dgm:spPr/>
      <dgm:t>
        <a:bodyPr/>
        <a:lstStyle/>
        <a:p>
          <a:r>
            <a:rPr lang="en-US" dirty="0" smtClean="0"/>
            <a:t>Batch</a:t>
          </a:r>
          <a:br>
            <a:rPr lang="en-US" dirty="0" smtClean="0"/>
          </a:br>
          <a:r>
            <a:rPr lang="en-US" dirty="0" smtClean="0"/>
            <a:t>Name</a:t>
          </a:r>
          <a:endParaRPr lang="en-US" dirty="0"/>
        </a:p>
      </dgm:t>
    </dgm:pt>
    <dgm:pt modelId="{C482998C-E6DA-4DDA-8176-FD9762ECB989}" type="parTrans" cxnId="{7CE2AAC3-2C83-4999-AE25-7000711CF9F8}">
      <dgm:prSet/>
      <dgm:spPr/>
      <dgm:t>
        <a:bodyPr/>
        <a:lstStyle/>
        <a:p>
          <a:endParaRPr lang="en-US"/>
        </a:p>
      </dgm:t>
    </dgm:pt>
    <dgm:pt modelId="{4C4F9DF1-7EA7-4D6E-B56E-E9FE61BB0AA2}" type="sibTrans" cxnId="{7CE2AAC3-2C83-4999-AE25-7000711CF9F8}">
      <dgm:prSet/>
      <dgm:spPr/>
      <dgm:t>
        <a:bodyPr/>
        <a:lstStyle/>
        <a:p>
          <a:endParaRPr lang="en-US"/>
        </a:p>
      </dgm:t>
    </dgm:pt>
    <dgm:pt modelId="{8A550956-9058-4A79-B455-9B8D168744C7}">
      <dgm:prSet>
        <dgm:style>
          <a:lnRef idx="3">
            <a:schemeClr val="lt1"/>
          </a:lnRef>
          <a:fillRef idx="1">
            <a:schemeClr val="accent6"/>
          </a:fillRef>
          <a:effectRef idx="1">
            <a:schemeClr val="accent6"/>
          </a:effectRef>
          <a:fontRef idx="minor">
            <a:schemeClr val="lt1"/>
          </a:fontRef>
        </dgm:style>
      </dgm:prSet>
      <dgm:spPr/>
      <dgm:t>
        <a:bodyPr/>
        <a:lstStyle/>
        <a:p>
          <a:r>
            <a:rPr lang="en-US" dirty="0" smtClean="0"/>
            <a:t>Acquisition</a:t>
          </a:r>
          <a:br>
            <a:rPr lang="en-US" dirty="0" smtClean="0"/>
          </a:br>
          <a:r>
            <a:rPr lang="en-US" dirty="0" err="1" smtClean="0"/>
            <a:t>DateTime</a:t>
          </a:r>
          <a:endParaRPr lang="en-US" dirty="0"/>
        </a:p>
      </dgm:t>
    </dgm:pt>
    <dgm:pt modelId="{90D3E570-6D59-4640-8E12-888FF9137C85}" type="parTrans" cxnId="{5D91C930-4A6C-4A2E-8F6D-9053EE38DF88}">
      <dgm:prSet/>
      <dgm:spPr/>
      <dgm:t>
        <a:bodyPr/>
        <a:lstStyle/>
        <a:p>
          <a:endParaRPr lang="en-US"/>
        </a:p>
      </dgm:t>
    </dgm:pt>
    <dgm:pt modelId="{4EA6C583-8C63-40E6-8B4E-953DB80A2533}" type="sibTrans" cxnId="{5D91C930-4A6C-4A2E-8F6D-9053EE38DF88}">
      <dgm:prSet/>
      <dgm:spPr/>
      <dgm:t>
        <a:bodyPr/>
        <a:lstStyle/>
        <a:p>
          <a:endParaRPr lang="en-US"/>
        </a:p>
      </dgm:t>
    </dgm:pt>
    <dgm:pt modelId="{7110BF31-D5B9-4B99-B15A-8CE60B2ABB38}">
      <dgm:prSet/>
      <dgm:spPr/>
      <dgm:t>
        <a:bodyPr/>
        <a:lstStyle/>
        <a:p>
          <a:r>
            <a:rPr lang="en-US" dirty="0" smtClean="0"/>
            <a:t>Sample</a:t>
          </a:r>
          <a:br>
            <a:rPr lang="en-US" dirty="0" smtClean="0"/>
          </a:br>
          <a:r>
            <a:rPr lang="en-US" dirty="0" smtClean="0"/>
            <a:t>Group</a:t>
          </a:r>
          <a:endParaRPr lang="en-US" dirty="0"/>
        </a:p>
      </dgm:t>
    </dgm:pt>
    <dgm:pt modelId="{F642EF93-86F2-4498-A112-302B155DE0A4}" type="parTrans" cxnId="{D46CC13D-3335-43BB-AD98-57CA5DC18DED}">
      <dgm:prSet/>
      <dgm:spPr/>
      <dgm:t>
        <a:bodyPr/>
        <a:lstStyle/>
        <a:p>
          <a:endParaRPr lang="en-US"/>
        </a:p>
      </dgm:t>
    </dgm:pt>
    <dgm:pt modelId="{F7530549-E3E6-4582-9ED9-D36FE1E9C592}" type="sibTrans" cxnId="{D46CC13D-3335-43BB-AD98-57CA5DC18DED}">
      <dgm:prSet/>
      <dgm:spPr/>
      <dgm:t>
        <a:bodyPr/>
        <a:lstStyle/>
        <a:p>
          <a:endParaRPr lang="en-US"/>
        </a:p>
      </dgm:t>
    </dgm:pt>
    <dgm:pt modelId="{AA67F196-4D5A-4151-9FDB-F3E9FFA45DA4}">
      <dgm:prSet/>
      <dgm:spPr/>
      <dgm:t>
        <a:bodyPr/>
        <a:lstStyle/>
        <a:p>
          <a:r>
            <a:rPr lang="en-US" dirty="0" smtClean="0"/>
            <a:t>Compound</a:t>
          </a:r>
          <a:br>
            <a:rPr lang="en-US" dirty="0" smtClean="0"/>
          </a:br>
          <a:r>
            <a:rPr lang="en-US" dirty="0" smtClean="0"/>
            <a:t>Group</a:t>
          </a:r>
          <a:endParaRPr lang="en-US" dirty="0"/>
        </a:p>
      </dgm:t>
    </dgm:pt>
    <dgm:pt modelId="{D850F6A2-CFAE-4E56-8A4D-9DC698CCCE99}" type="parTrans" cxnId="{4D4EEF72-DFFF-4C40-855A-CA1AE4A0BEA6}">
      <dgm:prSet/>
      <dgm:spPr/>
      <dgm:t>
        <a:bodyPr/>
        <a:lstStyle/>
        <a:p>
          <a:endParaRPr lang="en-US"/>
        </a:p>
      </dgm:t>
    </dgm:pt>
    <dgm:pt modelId="{1C1C0DC3-F288-4DCB-8C0E-0234A03BB3AD}" type="sibTrans" cxnId="{4D4EEF72-DFFF-4C40-855A-CA1AE4A0BEA6}">
      <dgm:prSet/>
      <dgm:spPr/>
      <dgm:t>
        <a:bodyPr/>
        <a:lstStyle/>
        <a:p>
          <a:endParaRPr lang="en-US"/>
        </a:p>
      </dgm:t>
    </dgm:pt>
    <dgm:pt modelId="{78EB5913-1737-4154-92D2-E06880A49AAC}" type="pres">
      <dgm:prSet presAssocID="{EFF475A3-E909-4955-B3F0-F3B2FC616282}" presName="cycle" presStyleCnt="0">
        <dgm:presLayoutVars>
          <dgm:chMax val="1"/>
          <dgm:dir/>
          <dgm:animLvl val="ctr"/>
          <dgm:resizeHandles val="exact"/>
        </dgm:presLayoutVars>
      </dgm:prSet>
      <dgm:spPr/>
      <dgm:t>
        <a:bodyPr/>
        <a:lstStyle/>
        <a:p>
          <a:endParaRPr lang="en-US"/>
        </a:p>
      </dgm:t>
    </dgm:pt>
    <dgm:pt modelId="{0D37C318-7CAD-42B5-BF54-156FD1094D64}" type="pres">
      <dgm:prSet presAssocID="{07303FAC-877A-4B8C-B354-F274532F9ACC}" presName="centerShape" presStyleLbl="node0" presStyleIdx="0" presStyleCnt="1" custScaleX="263133" custScaleY="151366"/>
      <dgm:spPr/>
      <dgm:t>
        <a:bodyPr/>
        <a:lstStyle/>
        <a:p>
          <a:endParaRPr lang="en-US"/>
        </a:p>
      </dgm:t>
    </dgm:pt>
    <dgm:pt modelId="{71394CE2-A179-49C0-88EB-426068B4FFE0}" type="pres">
      <dgm:prSet presAssocID="{12DB7F37-A26A-48C4-A262-A11628635E09}" presName="parTrans" presStyleLbl="bgSibTrans2D1" presStyleIdx="0" presStyleCnt="8"/>
      <dgm:spPr/>
      <dgm:t>
        <a:bodyPr/>
        <a:lstStyle/>
        <a:p>
          <a:endParaRPr lang="en-US"/>
        </a:p>
      </dgm:t>
    </dgm:pt>
    <dgm:pt modelId="{87E07820-8CF9-4829-8B3B-BFD21572AC7E}" type="pres">
      <dgm:prSet presAssocID="{40EB2764-359A-4DF0-8282-C2367332EF08}" presName="node" presStyleLbl="node1" presStyleIdx="0" presStyleCnt="8" custRadScaleRad="97021" custRadScaleInc="43940">
        <dgm:presLayoutVars>
          <dgm:bulletEnabled val="1"/>
        </dgm:presLayoutVars>
      </dgm:prSet>
      <dgm:spPr/>
      <dgm:t>
        <a:bodyPr/>
        <a:lstStyle/>
        <a:p>
          <a:endParaRPr lang="en-US"/>
        </a:p>
      </dgm:t>
    </dgm:pt>
    <dgm:pt modelId="{46E2FC0D-0E06-44C9-B57E-712C3577EF75}" type="pres">
      <dgm:prSet presAssocID="{90D3E570-6D59-4640-8E12-888FF9137C85}" presName="parTrans" presStyleLbl="bgSibTrans2D1" presStyleIdx="1" presStyleCnt="8"/>
      <dgm:spPr/>
      <dgm:t>
        <a:bodyPr/>
        <a:lstStyle/>
        <a:p>
          <a:endParaRPr lang="en-US"/>
        </a:p>
      </dgm:t>
    </dgm:pt>
    <dgm:pt modelId="{61BAC1FA-FB88-436F-B19F-ECB3E5A75105}" type="pres">
      <dgm:prSet presAssocID="{8A550956-9058-4A79-B455-9B8D168744C7}" presName="node" presStyleLbl="node1" presStyleIdx="1" presStyleCnt="8" custRadScaleRad="100485" custRadScaleInc="29103">
        <dgm:presLayoutVars>
          <dgm:bulletEnabled val="1"/>
        </dgm:presLayoutVars>
      </dgm:prSet>
      <dgm:spPr/>
      <dgm:t>
        <a:bodyPr/>
        <a:lstStyle/>
        <a:p>
          <a:endParaRPr lang="en-US"/>
        </a:p>
      </dgm:t>
    </dgm:pt>
    <dgm:pt modelId="{98BF8C06-90A3-461C-971E-FA7381584E30}" type="pres">
      <dgm:prSet presAssocID="{C482998C-E6DA-4DDA-8176-FD9762ECB989}" presName="parTrans" presStyleLbl="bgSibTrans2D1" presStyleIdx="2" presStyleCnt="8"/>
      <dgm:spPr/>
      <dgm:t>
        <a:bodyPr/>
        <a:lstStyle/>
        <a:p>
          <a:endParaRPr lang="en-US"/>
        </a:p>
      </dgm:t>
    </dgm:pt>
    <dgm:pt modelId="{60DE6A47-E81B-4861-819A-0C673920F059}" type="pres">
      <dgm:prSet presAssocID="{8FD06AAC-6589-483D-84F2-7946E5540CE3}" presName="node" presStyleLbl="node1" presStyleIdx="2" presStyleCnt="8" custRadScaleRad="106038" custRadScaleInc="37602">
        <dgm:presLayoutVars>
          <dgm:bulletEnabled val="1"/>
        </dgm:presLayoutVars>
      </dgm:prSet>
      <dgm:spPr/>
      <dgm:t>
        <a:bodyPr/>
        <a:lstStyle/>
        <a:p>
          <a:endParaRPr lang="en-US"/>
        </a:p>
      </dgm:t>
    </dgm:pt>
    <dgm:pt modelId="{13119F6D-6182-49CA-BD54-7E696D737B4E}" type="pres">
      <dgm:prSet presAssocID="{3AFDA7E0-08B3-4CE3-AB02-0F6432B90346}" presName="parTrans" presStyleLbl="bgSibTrans2D1" presStyleIdx="3" presStyleCnt="8"/>
      <dgm:spPr/>
      <dgm:t>
        <a:bodyPr/>
        <a:lstStyle/>
        <a:p>
          <a:endParaRPr lang="en-US"/>
        </a:p>
      </dgm:t>
    </dgm:pt>
    <dgm:pt modelId="{6CEB24DC-748C-4314-BA44-F0C39DEB1E47}" type="pres">
      <dgm:prSet presAssocID="{1A336405-4396-417C-BFCA-C83137E882A1}" presName="node" presStyleLbl="node1" presStyleIdx="3" presStyleCnt="8" custRadScaleRad="100271" custRadScaleInc="127819">
        <dgm:presLayoutVars>
          <dgm:bulletEnabled val="1"/>
        </dgm:presLayoutVars>
      </dgm:prSet>
      <dgm:spPr/>
      <dgm:t>
        <a:bodyPr/>
        <a:lstStyle/>
        <a:p>
          <a:endParaRPr lang="en-US"/>
        </a:p>
      </dgm:t>
    </dgm:pt>
    <dgm:pt modelId="{DA1FE1DD-BDA2-454B-8BD8-473F72F8D67F}" type="pres">
      <dgm:prSet presAssocID="{CE92B4C3-F01B-4FB6-870F-908DD87CFC4B}" presName="parTrans" presStyleLbl="bgSibTrans2D1" presStyleIdx="4" presStyleCnt="8"/>
      <dgm:spPr/>
      <dgm:t>
        <a:bodyPr/>
        <a:lstStyle/>
        <a:p>
          <a:endParaRPr lang="en-US"/>
        </a:p>
      </dgm:t>
    </dgm:pt>
    <dgm:pt modelId="{CE8A809C-1970-4147-9B62-E990F4011AB8}" type="pres">
      <dgm:prSet presAssocID="{15DBE947-9376-461D-B836-D7DF7BCE1971}" presName="node" presStyleLbl="node1" presStyleIdx="4" presStyleCnt="8" custRadScaleRad="119174" custRadScaleInc="101496">
        <dgm:presLayoutVars>
          <dgm:bulletEnabled val="1"/>
        </dgm:presLayoutVars>
      </dgm:prSet>
      <dgm:spPr/>
      <dgm:t>
        <a:bodyPr/>
        <a:lstStyle/>
        <a:p>
          <a:endParaRPr lang="en-US"/>
        </a:p>
      </dgm:t>
    </dgm:pt>
    <dgm:pt modelId="{5B216CBA-6DE8-4811-8A8C-DAA2DBA3FD2A}" type="pres">
      <dgm:prSet presAssocID="{B997BB78-162E-4B41-9040-498323EC5B05}" presName="parTrans" presStyleLbl="bgSibTrans2D1" presStyleIdx="5" presStyleCnt="8"/>
      <dgm:spPr/>
      <dgm:t>
        <a:bodyPr/>
        <a:lstStyle/>
        <a:p>
          <a:endParaRPr lang="en-US"/>
        </a:p>
      </dgm:t>
    </dgm:pt>
    <dgm:pt modelId="{601A894F-8EA8-41A5-B56A-1D12EC9B5B72}" type="pres">
      <dgm:prSet presAssocID="{6DB492A9-B820-43C6-A84B-833FC94FBED3}" presName="node" presStyleLbl="node1" presStyleIdx="5" presStyleCnt="8" custRadScaleRad="115313" custRadScaleInc="48500">
        <dgm:presLayoutVars>
          <dgm:bulletEnabled val="1"/>
        </dgm:presLayoutVars>
      </dgm:prSet>
      <dgm:spPr/>
      <dgm:t>
        <a:bodyPr/>
        <a:lstStyle/>
        <a:p>
          <a:endParaRPr lang="en-US"/>
        </a:p>
      </dgm:t>
    </dgm:pt>
    <dgm:pt modelId="{FBCF3893-4371-41EA-9C6B-9CF32D1F0177}" type="pres">
      <dgm:prSet presAssocID="{F642EF93-86F2-4498-A112-302B155DE0A4}" presName="parTrans" presStyleLbl="bgSibTrans2D1" presStyleIdx="6" presStyleCnt="8"/>
      <dgm:spPr/>
      <dgm:t>
        <a:bodyPr/>
        <a:lstStyle/>
        <a:p>
          <a:endParaRPr lang="en-US"/>
        </a:p>
      </dgm:t>
    </dgm:pt>
    <dgm:pt modelId="{53709A10-E868-42F6-90B8-80088B23D915}" type="pres">
      <dgm:prSet presAssocID="{7110BF31-D5B9-4B99-B15A-8CE60B2ABB38}" presName="node" presStyleLbl="node1" presStyleIdx="6" presStyleCnt="8" custRadScaleRad="90301" custRadScaleInc="-7001">
        <dgm:presLayoutVars>
          <dgm:bulletEnabled val="1"/>
        </dgm:presLayoutVars>
      </dgm:prSet>
      <dgm:spPr/>
      <dgm:t>
        <a:bodyPr/>
        <a:lstStyle/>
        <a:p>
          <a:endParaRPr lang="en-US"/>
        </a:p>
      </dgm:t>
    </dgm:pt>
    <dgm:pt modelId="{437BD092-D466-4D0E-BD1D-8C5C668FE144}" type="pres">
      <dgm:prSet presAssocID="{D850F6A2-CFAE-4E56-8A4D-9DC698CCCE99}" presName="parTrans" presStyleLbl="bgSibTrans2D1" presStyleIdx="7" presStyleCnt="8"/>
      <dgm:spPr/>
      <dgm:t>
        <a:bodyPr/>
        <a:lstStyle/>
        <a:p>
          <a:endParaRPr lang="en-US"/>
        </a:p>
      </dgm:t>
    </dgm:pt>
    <dgm:pt modelId="{72DC0B6D-8D6D-456B-A57B-71080388A7E6}" type="pres">
      <dgm:prSet presAssocID="{AA67F196-4D5A-4151-9FDB-F3E9FFA45DA4}" presName="node" presStyleLbl="node1" presStyleIdx="7" presStyleCnt="8" custRadScaleRad="97577" custRadScaleInc="-50001">
        <dgm:presLayoutVars>
          <dgm:bulletEnabled val="1"/>
        </dgm:presLayoutVars>
      </dgm:prSet>
      <dgm:spPr/>
      <dgm:t>
        <a:bodyPr/>
        <a:lstStyle/>
        <a:p>
          <a:endParaRPr lang="en-US"/>
        </a:p>
      </dgm:t>
    </dgm:pt>
  </dgm:ptLst>
  <dgm:cxnLst>
    <dgm:cxn modelId="{555BB587-DFE9-4BB5-8BBE-A0EDC8BF7D14}" type="presOf" srcId="{F642EF93-86F2-4498-A112-302B155DE0A4}" destId="{FBCF3893-4371-41EA-9C6B-9CF32D1F0177}" srcOrd="0" destOrd="0" presId="urn:microsoft.com/office/officeart/2005/8/layout/radial4"/>
    <dgm:cxn modelId="{0F7754E6-5A5F-4DDC-AC94-BD63C9ABB4AA}" type="presOf" srcId="{1A336405-4396-417C-BFCA-C83137E882A1}" destId="{6CEB24DC-748C-4314-BA44-F0C39DEB1E47}" srcOrd="0" destOrd="0" presId="urn:microsoft.com/office/officeart/2005/8/layout/radial4"/>
    <dgm:cxn modelId="{B89838CE-BF39-47B2-9FCF-92FE826EBD29}" type="presOf" srcId="{07303FAC-877A-4B8C-B354-F274532F9ACC}" destId="{0D37C318-7CAD-42B5-BF54-156FD1094D64}" srcOrd="0" destOrd="0" presId="urn:microsoft.com/office/officeart/2005/8/layout/radial4"/>
    <dgm:cxn modelId="{9126F642-AE82-42DA-8CA5-CF9BDA203B34}" type="presOf" srcId="{CE92B4C3-F01B-4FB6-870F-908DD87CFC4B}" destId="{DA1FE1DD-BDA2-454B-8BD8-473F72F8D67F}" srcOrd="0" destOrd="0" presId="urn:microsoft.com/office/officeart/2005/8/layout/radial4"/>
    <dgm:cxn modelId="{5D91C930-4A6C-4A2E-8F6D-9053EE38DF88}" srcId="{07303FAC-877A-4B8C-B354-F274532F9ACC}" destId="{8A550956-9058-4A79-B455-9B8D168744C7}" srcOrd="1" destOrd="0" parTransId="{90D3E570-6D59-4640-8E12-888FF9137C85}" sibTransId="{4EA6C583-8C63-40E6-8B4E-953DB80A2533}"/>
    <dgm:cxn modelId="{58540392-B7AE-4A9A-B282-5C0EEDE1E0F6}" type="presOf" srcId="{AA67F196-4D5A-4151-9FDB-F3E9FFA45DA4}" destId="{72DC0B6D-8D6D-456B-A57B-71080388A7E6}" srcOrd="0" destOrd="0" presId="urn:microsoft.com/office/officeart/2005/8/layout/radial4"/>
    <dgm:cxn modelId="{252F4075-7E33-4480-9C63-E62CF75B2DEE}" type="presOf" srcId="{40EB2764-359A-4DF0-8282-C2367332EF08}" destId="{87E07820-8CF9-4829-8B3B-BFD21572AC7E}" srcOrd="0" destOrd="0" presId="urn:microsoft.com/office/officeart/2005/8/layout/radial4"/>
    <dgm:cxn modelId="{BE548CDB-E83E-4002-8AFA-2C82053B88BE}" srcId="{EFF475A3-E909-4955-B3F0-F3B2FC616282}" destId="{07303FAC-877A-4B8C-B354-F274532F9ACC}" srcOrd="0" destOrd="0" parTransId="{3BDD1DB3-46D3-4152-AF06-5B509FEDC886}" sibTransId="{E3671673-F730-45D4-BAEB-0864F1A7187D}"/>
    <dgm:cxn modelId="{C5F76B2A-C55F-45B8-9A6B-956378F9C05F}" type="presOf" srcId="{8FD06AAC-6589-483D-84F2-7946E5540CE3}" destId="{60DE6A47-E81B-4861-819A-0C673920F059}" srcOrd="0" destOrd="0" presId="urn:microsoft.com/office/officeart/2005/8/layout/radial4"/>
    <dgm:cxn modelId="{D46CC13D-3335-43BB-AD98-57CA5DC18DED}" srcId="{07303FAC-877A-4B8C-B354-F274532F9ACC}" destId="{7110BF31-D5B9-4B99-B15A-8CE60B2ABB38}" srcOrd="6" destOrd="0" parTransId="{F642EF93-86F2-4498-A112-302B155DE0A4}" sibTransId="{F7530549-E3E6-4582-9ED9-D36FE1E9C592}"/>
    <dgm:cxn modelId="{4D4EEF72-DFFF-4C40-855A-CA1AE4A0BEA6}" srcId="{07303FAC-877A-4B8C-B354-F274532F9ACC}" destId="{AA67F196-4D5A-4151-9FDB-F3E9FFA45DA4}" srcOrd="7" destOrd="0" parTransId="{D850F6A2-CFAE-4E56-8A4D-9DC698CCCE99}" sibTransId="{1C1C0DC3-F288-4DCB-8C0E-0234A03BB3AD}"/>
    <dgm:cxn modelId="{69B2CCC0-EBA2-4170-A67B-9999696D0159}" type="presOf" srcId="{C482998C-E6DA-4DDA-8176-FD9762ECB989}" destId="{98BF8C06-90A3-461C-971E-FA7381584E30}" srcOrd="0" destOrd="0" presId="urn:microsoft.com/office/officeart/2005/8/layout/radial4"/>
    <dgm:cxn modelId="{AF84630E-EE7E-4A64-B92A-D181A579C90E}" type="presOf" srcId="{B997BB78-162E-4B41-9040-498323EC5B05}" destId="{5B216CBA-6DE8-4811-8A8C-DAA2DBA3FD2A}" srcOrd="0" destOrd="0" presId="urn:microsoft.com/office/officeart/2005/8/layout/radial4"/>
    <dgm:cxn modelId="{D9F26D83-607C-4896-A2EA-E1C6ED1914A8}" type="presOf" srcId="{7110BF31-D5B9-4B99-B15A-8CE60B2ABB38}" destId="{53709A10-E868-42F6-90B8-80088B23D915}" srcOrd="0" destOrd="0" presId="urn:microsoft.com/office/officeart/2005/8/layout/radial4"/>
    <dgm:cxn modelId="{4B8C1359-4977-4813-8A59-8367D7A9D81D}" type="presOf" srcId="{3AFDA7E0-08B3-4CE3-AB02-0F6432B90346}" destId="{13119F6D-6182-49CA-BD54-7E696D737B4E}" srcOrd="0" destOrd="0" presId="urn:microsoft.com/office/officeart/2005/8/layout/radial4"/>
    <dgm:cxn modelId="{FE0ADE33-3784-4090-B204-46C900E428E8}" type="presOf" srcId="{90D3E570-6D59-4640-8E12-888FF9137C85}" destId="{46E2FC0D-0E06-44C9-B57E-712C3577EF75}" srcOrd="0" destOrd="0" presId="urn:microsoft.com/office/officeart/2005/8/layout/radial4"/>
    <dgm:cxn modelId="{4D119ACD-A7DB-41AC-9D17-94C9814FDEF7}" type="presOf" srcId="{12DB7F37-A26A-48C4-A262-A11628635E09}" destId="{71394CE2-A179-49C0-88EB-426068B4FFE0}" srcOrd="0" destOrd="0" presId="urn:microsoft.com/office/officeart/2005/8/layout/radial4"/>
    <dgm:cxn modelId="{5B1C1CFE-5429-41DC-B584-4B884D2A6FB3}" type="presOf" srcId="{6DB492A9-B820-43C6-A84B-833FC94FBED3}" destId="{601A894F-8EA8-41A5-B56A-1D12EC9B5B72}" srcOrd="0" destOrd="0" presId="urn:microsoft.com/office/officeart/2005/8/layout/radial4"/>
    <dgm:cxn modelId="{B3FEDE44-DDD7-4138-AFDC-B048FDA69AB3}" srcId="{07303FAC-877A-4B8C-B354-F274532F9ACC}" destId="{1A336405-4396-417C-BFCA-C83137E882A1}" srcOrd="3" destOrd="0" parTransId="{3AFDA7E0-08B3-4CE3-AB02-0F6432B90346}" sibTransId="{42C9185E-B737-42FF-B05F-F28FB52C3996}"/>
    <dgm:cxn modelId="{7CE2AAC3-2C83-4999-AE25-7000711CF9F8}" srcId="{07303FAC-877A-4B8C-B354-F274532F9ACC}" destId="{8FD06AAC-6589-483D-84F2-7946E5540CE3}" srcOrd="2" destOrd="0" parTransId="{C482998C-E6DA-4DDA-8176-FD9762ECB989}" sibTransId="{4C4F9DF1-7EA7-4D6E-B56E-E9FE61BB0AA2}"/>
    <dgm:cxn modelId="{77D7FF79-7B35-4580-8D50-DF47F31E895E}" srcId="{07303FAC-877A-4B8C-B354-F274532F9ACC}" destId="{15DBE947-9376-461D-B836-D7DF7BCE1971}" srcOrd="4" destOrd="0" parTransId="{CE92B4C3-F01B-4FB6-870F-908DD87CFC4B}" sibTransId="{CE59A94C-C6C5-416F-B78F-98CCCC76C58C}"/>
    <dgm:cxn modelId="{D54B5718-E64F-4B92-AE23-4020E864251A}" type="presOf" srcId="{D850F6A2-CFAE-4E56-8A4D-9DC698CCCE99}" destId="{437BD092-D466-4D0E-BD1D-8C5C668FE144}" srcOrd="0" destOrd="0" presId="urn:microsoft.com/office/officeart/2005/8/layout/radial4"/>
    <dgm:cxn modelId="{AA8165B8-24FB-4F8B-8DCC-2412C8A236E1}" srcId="{07303FAC-877A-4B8C-B354-F274532F9ACC}" destId="{40EB2764-359A-4DF0-8282-C2367332EF08}" srcOrd="0" destOrd="0" parTransId="{12DB7F37-A26A-48C4-A262-A11628635E09}" sibTransId="{8F1C91C4-4CE3-4BA4-BE16-3F45D63E975A}"/>
    <dgm:cxn modelId="{2C033D28-18C1-4D53-96BB-712C1FEB95F0}" srcId="{07303FAC-877A-4B8C-B354-F274532F9ACC}" destId="{6DB492A9-B820-43C6-A84B-833FC94FBED3}" srcOrd="5" destOrd="0" parTransId="{B997BB78-162E-4B41-9040-498323EC5B05}" sibTransId="{E66F27F8-F22D-42AC-A4FA-0F22A9BE1F38}"/>
    <dgm:cxn modelId="{7ED3C26A-9FB8-40C7-83EB-089B56AE8DCF}" type="presOf" srcId="{8A550956-9058-4A79-B455-9B8D168744C7}" destId="{61BAC1FA-FB88-436F-B19F-ECB3E5A75105}" srcOrd="0" destOrd="0" presId="urn:microsoft.com/office/officeart/2005/8/layout/radial4"/>
    <dgm:cxn modelId="{56F5C1CD-5D53-40FF-8600-C09D766BCFDB}" type="presOf" srcId="{15DBE947-9376-461D-B836-D7DF7BCE1971}" destId="{CE8A809C-1970-4147-9B62-E990F4011AB8}" srcOrd="0" destOrd="0" presId="urn:microsoft.com/office/officeart/2005/8/layout/radial4"/>
    <dgm:cxn modelId="{F28F9CB4-BC14-47FB-91E3-9B164EC74DCB}" type="presOf" srcId="{EFF475A3-E909-4955-B3F0-F3B2FC616282}" destId="{78EB5913-1737-4154-92D2-E06880A49AAC}" srcOrd="0" destOrd="0" presId="urn:microsoft.com/office/officeart/2005/8/layout/radial4"/>
    <dgm:cxn modelId="{CFE88F64-F9D3-46DC-BFD1-E790AF5C192F}" type="presParOf" srcId="{78EB5913-1737-4154-92D2-E06880A49AAC}" destId="{0D37C318-7CAD-42B5-BF54-156FD1094D64}" srcOrd="0" destOrd="0" presId="urn:microsoft.com/office/officeart/2005/8/layout/radial4"/>
    <dgm:cxn modelId="{EAF02F6E-6C56-4C95-B5C6-C0E90345117E}" type="presParOf" srcId="{78EB5913-1737-4154-92D2-E06880A49AAC}" destId="{71394CE2-A179-49C0-88EB-426068B4FFE0}" srcOrd="1" destOrd="0" presId="urn:microsoft.com/office/officeart/2005/8/layout/radial4"/>
    <dgm:cxn modelId="{6DDD8B5E-5F5C-4B33-AEA0-73209C1451FA}" type="presParOf" srcId="{78EB5913-1737-4154-92D2-E06880A49AAC}" destId="{87E07820-8CF9-4829-8B3B-BFD21572AC7E}" srcOrd="2" destOrd="0" presId="urn:microsoft.com/office/officeart/2005/8/layout/radial4"/>
    <dgm:cxn modelId="{F4AED562-B9AF-4DA5-8344-F3937DC90243}" type="presParOf" srcId="{78EB5913-1737-4154-92D2-E06880A49AAC}" destId="{46E2FC0D-0E06-44C9-B57E-712C3577EF75}" srcOrd="3" destOrd="0" presId="urn:microsoft.com/office/officeart/2005/8/layout/radial4"/>
    <dgm:cxn modelId="{F147B88C-A067-4B6A-9B90-1F2DAE60B118}" type="presParOf" srcId="{78EB5913-1737-4154-92D2-E06880A49AAC}" destId="{61BAC1FA-FB88-436F-B19F-ECB3E5A75105}" srcOrd="4" destOrd="0" presId="urn:microsoft.com/office/officeart/2005/8/layout/radial4"/>
    <dgm:cxn modelId="{1D77B512-3BDF-4D99-B104-A7CAABF28D43}" type="presParOf" srcId="{78EB5913-1737-4154-92D2-E06880A49AAC}" destId="{98BF8C06-90A3-461C-971E-FA7381584E30}" srcOrd="5" destOrd="0" presId="urn:microsoft.com/office/officeart/2005/8/layout/radial4"/>
    <dgm:cxn modelId="{B1640926-EAC1-4BCD-935C-92B65BCE43BE}" type="presParOf" srcId="{78EB5913-1737-4154-92D2-E06880A49AAC}" destId="{60DE6A47-E81B-4861-819A-0C673920F059}" srcOrd="6" destOrd="0" presId="urn:microsoft.com/office/officeart/2005/8/layout/radial4"/>
    <dgm:cxn modelId="{38C1BF02-2954-4832-A2B4-E4189A330F11}" type="presParOf" srcId="{78EB5913-1737-4154-92D2-E06880A49AAC}" destId="{13119F6D-6182-49CA-BD54-7E696D737B4E}" srcOrd="7" destOrd="0" presId="urn:microsoft.com/office/officeart/2005/8/layout/radial4"/>
    <dgm:cxn modelId="{9D1CC0FE-DC46-4945-A576-4CA69EE92B76}" type="presParOf" srcId="{78EB5913-1737-4154-92D2-E06880A49AAC}" destId="{6CEB24DC-748C-4314-BA44-F0C39DEB1E47}" srcOrd="8" destOrd="0" presId="urn:microsoft.com/office/officeart/2005/8/layout/radial4"/>
    <dgm:cxn modelId="{A5EC567B-DD76-4B8B-899F-50A9C4E8D5AE}" type="presParOf" srcId="{78EB5913-1737-4154-92D2-E06880A49AAC}" destId="{DA1FE1DD-BDA2-454B-8BD8-473F72F8D67F}" srcOrd="9" destOrd="0" presId="urn:microsoft.com/office/officeart/2005/8/layout/radial4"/>
    <dgm:cxn modelId="{C4468B5F-46D5-4339-8F36-7E8A90E50ABC}" type="presParOf" srcId="{78EB5913-1737-4154-92D2-E06880A49AAC}" destId="{CE8A809C-1970-4147-9B62-E990F4011AB8}" srcOrd="10" destOrd="0" presId="urn:microsoft.com/office/officeart/2005/8/layout/radial4"/>
    <dgm:cxn modelId="{C5CF34EA-39ED-4401-9E0D-5E10AC1A80C3}" type="presParOf" srcId="{78EB5913-1737-4154-92D2-E06880A49AAC}" destId="{5B216CBA-6DE8-4811-8A8C-DAA2DBA3FD2A}" srcOrd="11" destOrd="0" presId="urn:microsoft.com/office/officeart/2005/8/layout/radial4"/>
    <dgm:cxn modelId="{66D2CBCA-834F-4F78-A5E5-F7C8602CD10D}" type="presParOf" srcId="{78EB5913-1737-4154-92D2-E06880A49AAC}" destId="{601A894F-8EA8-41A5-B56A-1D12EC9B5B72}" srcOrd="12" destOrd="0" presId="urn:microsoft.com/office/officeart/2005/8/layout/radial4"/>
    <dgm:cxn modelId="{6EB8953D-C38E-45E8-80F6-8DB67D98E561}" type="presParOf" srcId="{78EB5913-1737-4154-92D2-E06880A49AAC}" destId="{FBCF3893-4371-41EA-9C6B-9CF32D1F0177}" srcOrd="13" destOrd="0" presId="urn:microsoft.com/office/officeart/2005/8/layout/radial4"/>
    <dgm:cxn modelId="{49A3C04B-90CB-4D00-882F-4DC7C23B2236}" type="presParOf" srcId="{78EB5913-1737-4154-92D2-E06880A49AAC}" destId="{53709A10-E868-42F6-90B8-80088B23D915}" srcOrd="14" destOrd="0" presId="urn:microsoft.com/office/officeart/2005/8/layout/radial4"/>
    <dgm:cxn modelId="{6F965D23-FD74-4D85-AA4A-A8FE68FC8D14}" type="presParOf" srcId="{78EB5913-1737-4154-92D2-E06880A49AAC}" destId="{437BD092-D466-4D0E-BD1D-8C5C668FE144}" srcOrd="15" destOrd="0" presId="urn:microsoft.com/office/officeart/2005/8/layout/radial4"/>
    <dgm:cxn modelId="{65D231D4-A82B-48FC-B0BF-DE50A15A04BE}" type="presParOf" srcId="{78EB5913-1737-4154-92D2-E06880A49AAC}" destId="{72DC0B6D-8D6D-456B-A57B-71080388A7E6}" srcOrd="1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2E703-A449-44F2-BEA5-FC06FE5C6407}" type="doc">
      <dgm:prSet loTypeId="urn:microsoft.com/office/officeart/2005/8/layout/gear1" loCatId="process" qsTypeId="urn:microsoft.com/office/officeart/2005/8/quickstyle/simple1" qsCatId="simple" csTypeId="urn:microsoft.com/office/officeart/2005/8/colors/accent1_2" csCatId="accent1" phldr="1"/>
      <dgm:spPr/>
    </dgm:pt>
    <dgm:pt modelId="{23BA4F19-6BD5-41D7-8C27-5FA567F47D92}">
      <dgm:prSet phldrT="[Text]"/>
      <dgm:spPr/>
      <dgm:t>
        <a:bodyPr/>
        <a:lstStyle/>
        <a:p>
          <a:r>
            <a:rPr lang="en-US" dirty="0" smtClean="0"/>
            <a:t>Excel </a:t>
          </a:r>
          <a:br>
            <a:rPr lang="en-US" dirty="0" smtClean="0"/>
          </a:br>
          <a:r>
            <a:rPr lang="en-US" dirty="0" smtClean="0"/>
            <a:t>Table</a:t>
          </a:r>
          <a:endParaRPr lang="en-US" dirty="0"/>
        </a:p>
      </dgm:t>
    </dgm:pt>
    <dgm:pt modelId="{C53FEEE2-2F86-4E96-9A00-2E0BFD7BCD02}" type="parTrans" cxnId="{8E83436E-D9E0-4748-A199-E1166BF08222}">
      <dgm:prSet/>
      <dgm:spPr/>
      <dgm:t>
        <a:bodyPr/>
        <a:lstStyle/>
        <a:p>
          <a:endParaRPr lang="en-US"/>
        </a:p>
      </dgm:t>
    </dgm:pt>
    <dgm:pt modelId="{F0DD9D3D-3CF0-4EA5-BFBC-EFDACB339224}" type="sibTrans" cxnId="{8E83436E-D9E0-4748-A199-E1166BF08222}">
      <dgm:prSet/>
      <dgm:spPr/>
      <dgm:t>
        <a:bodyPr/>
        <a:lstStyle/>
        <a:p>
          <a:endParaRPr lang="en-US"/>
        </a:p>
      </dgm:t>
    </dgm:pt>
    <dgm:pt modelId="{82E07B5B-E181-43B9-AC14-704D1107E4F0}">
      <dgm:prSet phldrT="[Text]"/>
      <dgm:spPr/>
      <dgm:t>
        <a:bodyPr/>
        <a:lstStyle/>
        <a:p>
          <a:r>
            <a:rPr lang="en-US" dirty="0" smtClean="0"/>
            <a:t>Pivot Cache</a:t>
          </a:r>
          <a:endParaRPr lang="en-US" dirty="0"/>
        </a:p>
      </dgm:t>
    </dgm:pt>
    <dgm:pt modelId="{998C0E80-48ED-41D4-B691-C533879548CC}" type="parTrans" cxnId="{C1B3889D-FBF3-4636-A89D-390C6AEE8DC6}">
      <dgm:prSet/>
      <dgm:spPr/>
      <dgm:t>
        <a:bodyPr/>
        <a:lstStyle/>
        <a:p>
          <a:endParaRPr lang="en-US"/>
        </a:p>
      </dgm:t>
    </dgm:pt>
    <dgm:pt modelId="{BF7E41B6-64AC-4474-B018-115D8BC09BFE}" type="sibTrans" cxnId="{C1B3889D-FBF3-4636-A89D-390C6AEE8DC6}">
      <dgm:prSet/>
      <dgm:spPr/>
      <dgm:t>
        <a:bodyPr/>
        <a:lstStyle/>
        <a:p>
          <a:endParaRPr lang="en-US"/>
        </a:p>
      </dgm:t>
    </dgm:pt>
    <dgm:pt modelId="{844BB3BA-DB8D-4491-976F-083AF149B574}">
      <dgm:prSet phldrT="[Text]"/>
      <dgm:spPr/>
      <dgm:t>
        <a:bodyPr/>
        <a:lstStyle/>
        <a:p>
          <a:r>
            <a:rPr lang="en-US" dirty="0" smtClean="0"/>
            <a:t>Pivot Table</a:t>
          </a:r>
          <a:endParaRPr lang="en-US" dirty="0"/>
        </a:p>
      </dgm:t>
    </dgm:pt>
    <dgm:pt modelId="{6B6E72BB-9B5D-457B-8AFF-B7916DCF1D02}" type="parTrans" cxnId="{B849E68A-EDAE-42AD-978E-4B266EF74F3D}">
      <dgm:prSet/>
      <dgm:spPr/>
      <dgm:t>
        <a:bodyPr/>
        <a:lstStyle/>
        <a:p>
          <a:endParaRPr lang="en-US"/>
        </a:p>
      </dgm:t>
    </dgm:pt>
    <dgm:pt modelId="{4EBB713B-9A73-4281-80C2-DA80E06933A3}" type="sibTrans" cxnId="{B849E68A-EDAE-42AD-978E-4B266EF74F3D}">
      <dgm:prSet/>
      <dgm:spPr/>
      <dgm:t>
        <a:bodyPr/>
        <a:lstStyle/>
        <a:p>
          <a:endParaRPr lang="en-US"/>
        </a:p>
      </dgm:t>
    </dgm:pt>
    <dgm:pt modelId="{92DD6F0B-A96D-4E32-8291-477FB9D90514}" type="pres">
      <dgm:prSet presAssocID="{CB32E703-A449-44F2-BEA5-FC06FE5C6407}" presName="composite" presStyleCnt="0">
        <dgm:presLayoutVars>
          <dgm:chMax val="3"/>
          <dgm:animLvl val="lvl"/>
          <dgm:resizeHandles val="exact"/>
        </dgm:presLayoutVars>
      </dgm:prSet>
      <dgm:spPr/>
    </dgm:pt>
    <dgm:pt modelId="{3DDED35F-159B-41AD-B5BA-2C5FBE2E74E2}" type="pres">
      <dgm:prSet presAssocID="{23BA4F19-6BD5-41D7-8C27-5FA567F47D92}" presName="gear1" presStyleLbl="node1" presStyleIdx="0" presStyleCnt="3">
        <dgm:presLayoutVars>
          <dgm:chMax val="1"/>
          <dgm:bulletEnabled val="1"/>
        </dgm:presLayoutVars>
      </dgm:prSet>
      <dgm:spPr/>
      <dgm:t>
        <a:bodyPr/>
        <a:lstStyle/>
        <a:p>
          <a:endParaRPr lang="en-US"/>
        </a:p>
      </dgm:t>
    </dgm:pt>
    <dgm:pt modelId="{A752EF77-BC14-44A3-8A84-B36BDEAA047C}" type="pres">
      <dgm:prSet presAssocID="{23BA4F19-6BD5-41D7-8C27-5FA567F47D92}" presName="gear1srcNode" presStyleLbl="node1" presStyleIdx="0" presStyleCnt="3"/>
      <dgm:spPr/>
      <dgm:t>
        <a:bodyPr/>
        <a:lstStyle/>
        <a:p>
          <a:endParaRPr lang="en-US"/>
        </a:p>
      </dgm:t>
    </dgm:pt>
    <dgm:pt modelId="{6CDBCF78-48AA-42E8-A5C6-F88C456C6F55}" type="pres">
      <dgm:prSet presAssocID="{23BA4F19-6BD5-41D7-8C27-5FA567F47D92}" presName="gear1dstNode" presStyleLbl="node1" presStyleIdx="0" presStyleCnt="3"/>
      <dgm:spPr/>
      <dgm:t>
        <a:bodyPr/>
        <a:lstStyle/>
        <a:p>
          <a:endParaRPr lang="en-US"/>
        </a:p>
      </dgm:t>
    </dgm:pt>
    <dgm:pt modelId="{A9B184A1-CD9E-470E-889E-62EA31AC129F}" type="pres">
      <dgm:prSet presAssocID="{82E07B5B-E181-43B9-AC14-704D1107E4F0}" presName="gear2" presStyleLbl="node1" presStyleIdx="1" presStyleCnt="3">
        <dgm:presLayoutVars>
          <dgm:chMax val="1"/>
          <dgm:bulletEnabled val="1"/>
        </dgm:presLayoutVars>
      </dgm:prSet>
      <dgm:spPr/>
      <dgm:t>
        <a:bodyPr/>
        <a:lstStyle/>
        <a:p>
          <a:endParaRPr lang="en-US"/>
        </a:p>
      </dgm:t>
    </dgm:pt>
    <dgm:pt modelId="{A40B552B-0E45-4B76-9907-799503D03E03}" type="pres">
      <dgm:prSet presAssocID="{82E07B5B-E181-43B9-AC14-704D1107E4F0}" presName="gear2srcNode" presStyleLbl="node1" presStyleIdx="1" presStyleCnt="3"/>
      <dgm:spPr/>
      <dgm:t>
        <a:bodyPr/>
        <a:lstStyle/>
        <a:p>
          <a:endParaRPr lang="en-US"/>
        </a:p>
      </dgm:t>
    </dgm:pt>
    <dgm:pt modelId="{EA1A8A53-1A8D-4078-A2F0-121E3AC32D71}" type="pres">
      <dgm:prSet presAssocID="{82E07B5B-E181-43B9-AC14-704D1107E4F0}" presName="gear2dstNode" presStyleLbl="node1" presStyleIdx="1" presStyleCnt="3"/>
      <dgm:spPr/>
      <dgm:t>
        <a:bodyPr/>
        <a:lstStyle/>
        <a:p>
          <a:endParaRPr lang="en-US"/>
        </a:p>
      </dgm:t>
    </dgm:pt>
    <dgm:pt modelId="{C985A1F9-A6E5-4A47-8D31-BA62D5FBC047}" type="pres">
      <dgm:prSet presAssocID="{844BB3BA-DB8D-4491-976F-083AF149B574}" presName="gear3" presStyleLbl="node1" presStyleIdx="2" presStyleCnt="3"/>
      <dgm:spPr/>
      <dgm:t>
        <a:bodyPr/>
        <a:lstStyle/>
        <a:p>
          <a:endParaRPr lang="en-US"/>
        </a:p>
      </dgm:t>
    </dgm:pt>
    <dgm:pt modelId="{1CDD2F9E-2DCD-44CC-B5E9-644B20E7110F}" type="pres">
      <dgm:prSet presAssocID="{844BB3BA-DB8D-4491-976F-083AF149B574}" presName="gear3tx" presStyleLbl="node1" presStyleIdx="2" presStyleCnt="3">
        <dgm:presLayoutVars>
          <dgm:chMax val="1"/>
          <dgm:bulletEnabled val="1"/>
        </dgm:presLayoutVars>
      </dgm:prSet>
      <dgm:spPr/>
      <dgm:t>
        <a:bodyPr/>
        <a:lstStyle/>
        <a:p>
          <a:endParaRPr lang="en-US"/>
        </a:p>
      </dgm:t>
    </dgm:pt>
    <dgm:pt modelId="{FF39E679-7DAB-4EB8-A3CE-F7871D8FC69E}" type="pres">
      <dgm:prSet presAssocID="{844BB3BA-DB8D-4491-976F-083AF149B574}" presName="gear3srcNode" presStyleLbl="node1" presStyleIdx="2" presStyleCnt="3"/>
      <dgm:spPr/>
      <dgm:t>
        <a:bodyPr/>
        <a:lstStyle/>
        <a:p>
          <a:endParaRPr lang="en-US"/>
        </a:p>
      </dgm:t>
    </dgm:pt>
    <dgm:pt modelId="{A1AE2007-A6FE-44B8-B769-E350B1C3D7AD}" type="pres">
      <dgm:prSet presAssocID="{844BB3BA-DB8D-4491-976F-083AF149B574}" presName="gear3dstNode" presStyleLbl="node1" presStyleIdx="2" presStyleCnt="3"/>
      <dgm:spPr/>
      <dgm:t>
        <a:bodyPr/>
        <a:lstStyle/>
        <a:p>
          <a:endParaRPr lang="en-US"/>
        </a:p>
      </dgm:t>
    </dgm:pt>
    <dgm:pt modelId="{DC4556CB-9A73-449B-BCAB-010115F404AB}" type="pres">
      <dgm:prSet presAssocID="{F0DD9D3D-3CF0-4EA5-BFBC-EFDACB339224}" presName="connector1" presStyleLbl="sibTrans2D1" presStyleIdx="0" presStyleCnt="3"/>
      <dgm:spPr/>
      <dgm:t>
        <a:bodyPr/>
        <a:lstStyle/>
        <a:p>
          <a:endParaRPr lang="en-US"/>
        </a:p>
      </dgm:t>
    </dgm:pt>
    <dgm:pt modelId="{F58B7E01-32A3-4BC1-A29B-D8B59F585AB0}" type="pres">
      <dgm:prSet presAssocID="{BF7E41B6-64AC-4474-B018-115D8BC09BFE}" presName="connector2" presStyleLbl="sibTrans2D1" presStyleIdx="1" presStyleCnt="3"/>
      <dgm:spPr/>
      <dgm:t>
        <a:bodyPr/>
        <a:lstStyle/>
        <a:p>
          <a:endParaRPr lang="en-US"/>
        </a:p>
      </dgm:t>
    </dgm:pt>
    <dgm:pt modelId="{11AE6E6E-3905-4897-8547-C2329862F694}" type="pres">
      <dgm:prSet presAssocID="{4EBB713B-9A73-4281-80C2-DA80E06933A3}" presName="connector3" presStyleLbl="sibTrans2D1" presStyleIdx="2" presStyleCnt="3"/>
      <dgm:spPr/>
      <dgm:t>
        <a:bodyPr/>
        <a:lstStyle/>
        <a:p>
          <a:endParaRPr lang="en-US"/>
        </a:p>
      </dgm:t>
    </dgm:pt>
  </dgm:ptLst>
  <dgm:cxnLst>
    <dgm:cxn modelId="{273A4168-BEB7-416A-B874-99C3675FB33F}" type="presOf" srcId="{82E07B5B-E181-43B9-AC14-704D1107E4F0}" destId="{EA1A8A53-1A8D-4078-A2F0-121E3AC32D71}" srcOrd="2" destOrd="0" presId="urn:microsoft.com/office/officeart/2005/8/layout/gear1"/>
    <dgm:cxn modelId="{320EB5B6-3B14-4257-8AE6-BF29FFE47ACA}" type="presOf" srcId="{F0DD9D3D-3CF0-4EA5-BFBC-EFDACB339224}" destId="{DC4556CB-9A73-449B-BCAB-010115F404AB}" srcOrd="0" destOrd="0" presId="urn:microsoft.com/office/officeart/2005/8/layout/gear1"/>
    <dgm:cxn modelId="{F92692C4-84FB-4686-AB57-F1CAC2BFCF2A}" type="presOf" srcId="{23BA4F19-6BD5-41D7-8C27-5FA567F47D92}" destId="{A752EF77-BC14-44A3-8A84-B36BDEAA047C}" srcOrd="1" destOrd="0" presId="urn:microsoft.com/office/officeart/2005/8/layout/gear1"/>
    <dgm:cxn modelId="{B849E68A-EDAE-42AD-978E-4B266EF74F3D}" srcId="{CB32E703-A449-44F2-BEA5-FC06FE5C6407}" destId="{844BB3BA-DB8D-4491-976F-083AF149B574}" srcOrd="2" destOrd="0" parTransId="{6B6E72BB-9B5D-457B-8AFF-B7916DCF1D02}" sibTransId="{4EBB713B-9A73-4281-80C2-DA80E06933A3}"/>
    <dgm:cxn modelId="{5873DB2D-81D8-41C7-B68E-59A9C4D83A71}" type="presOf" srcId="{23BA4F19-6BD5-41D7-8C27-5FA567F47D92}" destId="{3DDED35F-159B-41AD-B5BA-2C5FBE2E74E2}" srcOrd="0" destOrd="0" presId="urn:microsoft.com/office/officeart/2005/8/layout/gear1"/>
    <dgm:cxn modelId="{00618A32-EB1B-41AE-BF3B-3198E32A8672}" type="presOf" srcId="{844BB3BA-DB8D-4491-976F-083AF149B574}" destId="{A1AE2007-A6FE-44B8-B769-E350B1C3D7AD}" srcOrd="3" destOrd="0" presId="urn:microsoft.com/office/officeart/2005/8/layout/gear1"/>
    <dgm:cxn modelId="{AA8DCC3C-5DEA-4755-8D8F-D5D775112DA1}" type="presOf" srcId="{844BB3BA-DB8D-4491-976F-083AF149B574}" destId="{1CDD2F9E-2DCD-44CC-B5E9-644B20E7110F}" srcOrd="1" destOrd="0" presId="urn:microsoft.com/office/officeart/2005/8/layout/gear1"/>
    <dgm:cxn modelId="{CADD50D3-AE5E-42A4-A28A-E006EBCAA82C}" type="presOf" srcId="{23BA4F19-6BD5-41D7-8C27-5FA567F47D92}" destId="{6CDBCF78-48AA-42E8-A5C6-F88C456C6F55}" srcOrd="2" destOrd="0" presId="urn:microsoft.com/office/officeart/2005/8/layout/gear1"/>
    <dgm:cxn modelId="{C194F01F-EFA8-4798-BBD2-5ED8A417D75C}" type="presOf" srcId="{82E07B5B-E181-43B9-AC14-704D1107E4F0}" destId="{A40B552B-0E45-4B76-9907-799503D03E03}" srcOrd="1" destOrd="0" presId="urn:microsoft.com/office/officeart/2005/8/layout/gear1"/>
    <dgm:cxn modelId="{264882B9-A47C-4902-9B9E-9F5B688E72E0}" type="presOf" srcId="{BF7E41B6-64AC-4474-B018-115D8BC09BFE}" destId="{F58B7E01-32A3-4BC1-A29B-D8B59F585AB0}" srcOrd="0" destOrd="0" presId="urn:microsoft.com/office/officeart/2005/8/layout/gear1"/>
    <dgm:cxn modelId="{7ABF353C-6CA3-40EF-A732-CFC014DC69E3}" type="presOf" srcId="{844BB3BA-DB8D-4491-976F-083AF149B574}" destId="{C985A1F9-A6E5-4A47-8D31-BA62D5FBC047}" srcOrd="0" destOrd="0" presId="urn:microsoft.com/office/officeart/2005/8/layout/gear1"/>
    <dgm:cxn modelId="{36FE4B29-F5E2-4A25-839C-5B039E1AFE53}" type="presOf" srcId="{4EBB713B-9A73-4281-80C2-DA80E06933A3}" destId="{11AE6E6E-3905-4897-8547-C2329862F694}" srcOrd="0" destOrd="0" presId="urn:microsoft.com/office/officeart/2005/8/layout/gear1"/>
    <dgm:cxn modelId="{C1B3889D-FBF3-4636-A89D-390C6AEE8DC6}" srcId="{CB32E703-A449-44F2-BEA5-FC06FE5C6407}" destId="{82E07B5B-E181-43B9-AC14-704D1107E4F0}" srcOrd="1" destOrd="0" parTransId="{998C0E80-48ED-41D4-B691-C533879548CC}" sibTransId="{BF7E41B6-64AC-4474-B018-115D8BC09BFE}"/>
    <dgm:cxn modelId="{53C17370-65D7-440E-82C1-B51DE230E790}" type="presOf" srcId="{CB32E703-A449-44F2-BEA5-FC06FE5C6407}" destId="{92DD6F0B-A96D-4E32-8291-477FB9D90514}" srcOrd="0" destOrd="0" presId="urn:microsoft.com/office/officeart/2005/8/layout/gear1"/>
    <dgm:cxn modelId="{6532DF59-FB64-4233-8695-2EC3A564FA24}" type="presOf" srcId="{82E07B5B-E181-43B9-AC14-704D1107E4F0}" destId="{A9B184A1-CD9E-470E-889E-62EA31AC129F}" srcOrd="0" destOrd="0" presId="urn:microsoft.com/office/officeart/2005/8/layout/gear1"/>
    <dgm:cxn modelId="{1D8453DF-9DBB-4302-9BDE-3BE1E71BA94A}" type="presOf" srcId="{844BB3BA-DB8D-4491-976F-083AF149B574}" destId="{FF39E679-7DAB-4EB8-A3CE-F7871D8FC69E}" srcOrd="2" destOrd="0" presId="urn:microsoft.com/office/officeart/2005/8/layout/gear1"/>
    <dgm:cxn modelId="{8E83436E-D9E0-4748-A199-E1166BF08222}" srcId="{CB32E703-A449-44F2-BEA5-FC06FE5C6407}" destId="{23BA4F19-6BD5-41D7-8C27-5FA567F47D92}" srcOrd="0" destOrd="0" parTransId="{C53FEEE2-2F86-4E96-9A00-2E0BFD7BCD02}" sibTransId="{F0DD9D3D-3CF0-4EA5-BFBC-EFDACB339224}"/>
    <dgm:cxn modelId="{1141051A-054F-41CF-A5E4-F8519E4C4A32}" type="presParOf" srcId="{92DD6F0B-A96D-4E32-8291-477FB9D90514}" destId="{3DDED35F-159B-41AD-B5BA-2C5FBE2E74E2}" srcOrd="0" destOrd="0" presId="urn:microsoft.com/office/officeart/2005/8/layout/gear1"/>
    <dgm:cxn modelId="{ECA8268F-43C1-4DDC-A5A1-B8B16B3FFAF9}" type="presParOf" srcId="{92DD6F0B-A96D-4E32-8291-477FB9D90514}" destId="{A752EF77-BC14-44A3-8A84-B36BDEAA047C}" srcOrd="1" destOrd="0" presId="urn:microsoft.com/office/officeart/2005/8/layout/gear1"/>
    <dgm:cxn modelId="{92F9871F-DA10-4346-880E-2E206D00A3D3}" type="presParOf" srcId="{92DD6F0B-A96D-4E32-8291-477FB9D90514}" destId="{6CDBCF78-48AA-42E8-A5C6-F88C456C6F55}" srcOrd="2" destOrd="0" presId="urn:microsoft.com/office/officeart/2005/8/layout/gear1"/>
    <dgm:cxn modelId="{D8BC39FE-4890-4135-BF7A-6EDDCA4A1104}" type="presParOf" srcId="{92DD6F0B-A96D-4E32-8291-477FB9D90514}" destId="{A9B184A1-CD9E-470E-889E-62EA31AC129F}" srcOrd="3" destOrd="0" presId="urn:microsoft.com/office/officeart/2005/8/layout/gear1"/>
    <dgm:cxn modelId="{A9DB0A07-185C-4D70-A409-580538CDA295}" type="presParOf" srcId="{92DD6F0B-A96D-4E32-8291-477FB9D90514}" destId="{A40B552B-0E45-4B76-9907-799503D03E03}" srcOrd="4" destOrd="0" presId="urn:microsoft.com/office/officeart/2005/8/layout/gear1"/>
    <dgm:cxn modelId="{D2CECF46-47F4-4DA6-ADB5-8E299FB78944}" type="presParOf" srcId="{92DD6F0B-A96D-4E32-8291-477FB9D90514}" destId="{EA1A8A53-1A8D-4078-A2F0-121E3AC32D71}" srcOrd="5" destOrd="0" presId="urn:microsoft.com/office/officeart/2005/8/layout/gear1"/>
    <dgm:cxn modelId="{50F12448-4815-4551-ABE5-0AEC2BC291C0}" type="presParOf" srcId="{92DD6F0B-A96D-4E32-8291-477FB9D90514}" destId="{C985A1F9-A6E5-4A47-8D31-BA62D5FBC047}" srcOrd="6" destOrd="0" presId="urn:microsoft.com/office/officeart/2005/8/layout/gear1"/>
    <dgm:cxn modelId="{5762853B-A09F-4ECE-99F8-2D052B1D5FE1}" type="presParOf" srcId="{92DD6F0B-A96D-4E32-8291-477FB9D90514}" destId="{1CDD2F9E-2DCD-44CC-B5E9-644B20E7110F}" srcOrd="7" destOrd="0" presId="urn:microsoft.com/office/officeart/2005/8/layout/gear1"/>
    <dgm:cxn modelId="{ACF9D989-C37E-4E6E-AE18-62B2D0A5213E}" type="presParOf" srcId="{92DD6F0B-A96D-4E32-8291-477FB9D90514}" destId="{FF39E679-7DAB-4EB8-A3CE-F7871D8FC69E}" srcOrd="8" destOrd="0" presId="urn:microsoft.com/office/officeart/2005/8/layout/gear1"/>
    <dgm:cxn modelId="{E79F532C-F94C-4249-90DA-86005051AFF3}" type="presParOf" srcId="{92DD6F0B-A96D-4E32-8291-477FB9D90514}" destId="{A1AE2007-A6FE-44B8-B769-E350B1C3D7AD}" srcOrd="9" destOrd="0" presId="urn:microsoft.com/office/officeart/2005/8/layout/gear1"/>
    <dgm:cxn modelId="{D06EB6A0-B7DC-4835-828C-585865F7F846}" type="presParOf" srcId="{92DD6F0B-A96D-4E32-8291-477FB9D90514}" destId="{DC4556CB-9A73-449B-BCAB-010115F404AB}" srcOrd="10" destOrd="0" presId="urn:microsoft.com/office/officeart/2005/8/layout/gear1"/>
    <dgm:cxn modelId="{9D0FF51F-0E29-4AB1-BBBD-F9AEFCEA10CE}" type="presParOf" srcId="{92DD6F0B-A96D-4E32-8291-477FB9D90514}" destId="{F58B7E01-32A3-4BC1-A29B-D8B59F585AB0}" srcOrd="11" destOrd="0" presId="urn:microsoft.com/office/officeart/2005/8/layout/gear1"/>
    <dgm:cxn modelId="{B23BE2C5-DE46-40E1-847F-9F87692C5C6A}" type="presParOf" srcId="{92DD6F0B-A96D-4E32-8291-477FB9D90514}" destId="{11AE6E6E-3905-4897-8547-C2329862F694}"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37C318-7CAD-42B5-BF54-156FD1094D64}">
      <dsp:nvSpPr>
        <dsp:cNvPr id="0" name=""/>
        <dsp:cNvSpPr/>
      </dsp:nvSpPr>
      <dsp:spPr>
        <a:xfrm>
          <a:off x="2098189" y="3029188"/>
          <a:ext cx="5862019" cy="3372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
          </a:r>
          <a:br>
            <a:rPr lang="en-US" sz="4400" kern="1200" dirty="0" smtClean="0"/>
          </a:br>
          <a:r>
            <a:rPr lang="en-US" sz="6600" kern="1200" dirty="0" smtClean="0"/>
            <a:t>Target</a:t>
          </a:r>
          <a:br>
            <a:rPr lang="en-US" sz="6600" kern="1200" dirty="0" smtClean="0"/>
          </a:br>
          <a:r>
            <a:rPr lang="en-US" sz="6600" kern="1200" dirty="0" smtClean="0"/>
            <a:t>Response</a:t>
          </a:r>
          <a:r>
            <a:rPr lang="en-US" sz="2800" kern="1200" dirty="0" smtClean="0"/>
            <a:t/>
          </a:r>
          <a:br>
            <a:rPr lang="en-US" sz="2800" kern="1200" dirty="0" smtClean="0"/>
          </a:br>
          <a:endParaRPr lang="en-US" sz="2800" kern="1200" dirty="0"/>
        </a:p>
      </dsp:txBody>
      <dsp:txXfrm>
        <a:off x="2098189" y="3029188"/>
        <a:ext cx="5862019" cy="3372098"/>
      </dsp:txXfrm>
    </dsp:sp>
    <dsp:sp modelId="{71394CE2-A179-49C0-88EB-426068B4FFE0}">
      <dsp:nvSpPr>
        <dsp:cNvPr id="0" name=""/>
        <dsp:cNvSpPr/>
      </dsp:nvSpPr>
      <dsp:spPr>
        <a:xfrm rot="11393190">
          <a:off x="962475" y="3793725"/>
          <a:ext cx="1201656" cy="634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E07820-8CF9-4829-8B3B-BFD21572AC7E}">
      <dsp:nvSpPr>
        <dsp:cNvPr id="0" name=""/>
        <dsp:cNvSpPr/>
      </dsp:nvSpPr>
      <dsp:spPr>
        <a:xfrm>
          <a:off x="191675" y="3384245"/>
          <a:ext cx="1559444" cy="124755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Sampling</a:t>
          </a:r>
          <a:br>
            <a:rPr lang="en-US" sz="2200" kern="1200" dirty="0" smtClean="0"/>
          </a:br>
          <a:r>
            <a:rPr lang="en-US" sz="2200" kern="1200" dirty="0" smtClean="0"/>
            <a:t>Time</a:t>
          </a:r>
          <a:endParaRPr lang="en-US" sz="2200" kern="1200" dirty="0"/>
        </a:p>
      </dsp:txBody>
      <dsp:txXfrm>
        <a:off x="191675" y="3384245"/>
        <a:ext cx="1559444" cy="1247555"/>
      </dsp:txXfrm>
    </dsp:sp>
    <dsp:sp modelId="{46E2FC0D-0E06-44C9-B57E-712C3577EF75}">
      <dsp:nvSpPr>
        <dsp:cNvPr id="0" name=""/>
        <dsp:cNvSpPr/>
      </dsp:nvSpPr>
      <dsp:spPr>
        <a:xfrm rot="12735748">
          <a:off x="1280901" y="2607715"/>
          <a:ext cx="1825171" cy="634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BAC1FA-FB88-436F-B19F-ECB3E5A75105}">
      <dsp:nvSpPr>
        <dsp:cNvPr id="0" name=""/>
        <dsp:cNvSpPr/>
      </dsp:nvSpPr>
      <dsp:spPr>
        <a:xfrm>
          <a:off x="642071" y="1814258"/>
          <a:ext cx="1559444" cy="124755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Acquisition</a:t>
          </a:r>
          <a:br>
            <a:rPr lang="en-US" sz="2200" kern="1200" dirty="0" smtClean="0"/>
          </a:br>
          <a:r>
            <a:rPr lang="en-US" sz="2200" kern="1200" dirty="0" err="1" smtClean="0"/>
            <a:t>DateTime</a:t>
          </a:r>
          <a:endParaRPr lang="en-US" sz="2200" kern="1200" dirty="0"/>
        </a:p>
      </dsp:txBody>
      <dsp:txXfrm>
        <a:off x="642071" y="1814258"/>
        <a:ext cx="1559444" cy="1247555"/>
      </dsp:txXfrm>
    </dsp:sp>
    <dsp:sp modelId="{98BF8C06-90A3-461C-971E-FA7381584E30}">
      <dsp:nvSpPr>
        <dsp:cNvPr id="0" name=""/>
        <dsp:cNvSpPr/>
      </dsp:nvSpPr>
      <dsp:spPr>
        <a:xfrm rot="14393341">
          <a:off x="2146119" y="1587826"/>
          <a:ext cx="2506976" cy="634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DE6A47-E81B-4861-819A-0C673920F059}">
      <dsp:nvSpPr>
        <dsp:cNvPr id="0" name=""/>
        <dsp:cNvSpPr/>
      </dsp:nvSpPr>
      <dsp:spPr>
        <a:xfrm>
          <a:off x="1991039" y="197170"/>
          <a:ext cx="1559444" cy="124755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Batch</a:t>
          </a:r>
          <a:br>
            <a:rPr lang="en-US" sz="2200" kern="1200" dirty="0" smtClean="0"/>
          </a:br>
          <a:r>
            <a:rPr lang="en-US" sz="2200" kern="1200" dirty="0" smtClean="0"/>
            <a:t>Name</a:t>
          </a:r>
          <a:endParaRPr lang="en-US" sz="2200" kern="1200" dirty="0"/>
        </a:p>
      </dsp:txBody>
      <dsp:txXfrm>
        <a:off x="1991039" y="197170"/>
        <a:ext cx="1559444" cy="1247555"/>
      </dsp:txXfrm>
    </dsp:sp>
    <dsp:sp modelId="{13119F6D-6182-49CA-BD54-7E696D737B4E}">
      <dsp:nvSpPr>
        <dsp:cNvPr id="0" name=""/>
        <dsp:cNvSpPr/>
      </dsp:nvSpPr>
      <dsp:spPr>
        <a:xfrm rot="17154128">
          <a:off x="4674490" y="1452003"/>
          <a:ext cx="2387906" cy="634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EB24DC-748C-4314-BA44-F0C39DEB1E47}">
      <dsp:nvSpPr>
        <dsp:cNvPr id="0" name=""/>
        <dsp:cNvSpPr/>
      </dsp:nvSpPr>
      <dsp:spPr>
        <a:xfrm>
          <a:off x="5415859" y="-2577"/>
          <a:ext cx="1559444" cy="1247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Sample</a:t>
          </a:r>
          <a:br>
            <a:rPr lang="en-US" sz="2200" kern="1200" dirty="0" smtClean="0"/>
          </a:br>
          <a:r>
            <a:rPr lang="en-US" sz="2200" kern="1200" dirty="0" smtClean="0"/>
            <a:t>Name</a:t>
          </a:r>
          <a:endParaRPr lang="en-US" sz="2200" kern="1200" dirty="0"/>
        </a:p>
      </dsp:txBody>
      <dsp:txXfrm>
        <a:off x="5415859" y="-2577"/>
        <a:ext cx="1559444" cy="1247555"/>
      </dsp:txXfrm>
    </dsp:sp>
    <dsp:sp modelId="{DA1FE1DD-BDA2-454B-8BD8-473F72F8D67F}">
      <dsp:nvSpPr>
        <dsp:cNvPr id="0" name=""/>
        <dsp:cNvSpPr/>
      </dsp:nvSpPr>
      <dsp:spPr>
        <a:xfrm rot="18341625">
          <a:off x="5631263" y="1494002"/>
          <a:ext cx="2968061" cy="634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8A809C-1970-4147-9B62-E990F4011AB8}">
      <dsp:nvSpPr>
        <dsp:cNvPr id="0" name=""/>
        <dsp:cNvSpPr/>
      </dsp:nvSpPr>
      <dsp:spPr>
        <a:xfrm>
          <a:off x="7201432" y="-17568"/>
          <a:ext cx="1559444" cy="1247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Compound</a:t>
          </a:r>
          <a:br>
            <a:rPr lang="en-US" sz="2200" kern="1200" dirty="0" smtClean="0"/>
          </a:br>
          <a:r>
            <a:rPr lang="en-US" sz="2200" kern="1200" dirty="0" smtClean="0"/>
            <a:t>Name</a:t>
          </a:r>
          <a:endParaRPr lang="en-US" sz="2200" kern="1200" dirty="0"/>
        </a:p>
      </dsp:txBody>
      <dsp:txXfrm>
        <a:off x="7201432" y="-17568"/>
        <a:ext cx="1559444" cy="1247555"/>
      </dsp:txXfrm>
    </dsp:sp>
    <dsp:sp modelId="{5B216CBA-6DE8-4811-8A8C-DAA2DBA3FD2A}">
      <dsp:nvSpPr>
        <dsp:cNvPr id="0" name=""/>
        <dsp:cNvSpPr/>
      </dsp:nvSpPr>
      <dsp:spPr>
        <a:xfrm rot="19169036">
          <a:off x="6469870" y="2059216"/>
          <a:ext cx="2591760" cy="634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1A894F-8EA8-41A5-B56A-1D12EC9B5B72}">
      <dsp:nvSpPr>
        <dsp:cNvPr id="0" name=""/>
        <dsp:cNvSpPr/>
      </dsp:nvSpPr>
      <dsp:spPr>
        <a:xfrm>
          <a:off x="7971186" y="911013"/>
          <a:ext cx="1559444" cy="1247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Compound</a:t>
          </a:r>
          <a:br>
            <a:rPr lang="en-US" sz="2200" kern="1200" dirty="0" smtClean="0"/>
          </a:br>
          <a:r>
            <a:rPr lang="en-US" sz="2200" kern="1200" dirty="0" smtClean="0"/>
            <a:t>Type</a:t>
          </a:r>
          <a:endParaRPr lang="en-US" sz="2200" kern="1200" dirty="0"/>
        </a:p>
      </dsp:txBody>
      <dsp:txXfrm>
        <a:off x="7971186" y="911013"/>
        <a:ext cx="1559444" cy="1247555"/>
      </dsp:txXfrm>
    </dsp:sp>
    <dsp:sp modelId="{FBCF3893-4371-41EA-9C6B-9CF32D1F0177}">
      <dsp:nvSpPr>
        <dsp:cNvPr id="0" name=""/>
        <dsp:cNvSpPr/>
      </dsp:nvSpPr>
      <dsp:spPr>
        <a:xfrm rot="19962629">
          <a:off x="7206106" y="2938695"/>
          <a:ext cx="1302572" cy="634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09A10-E868-42F6-90B8-80088B23D915}">
      <dsp:nvSpPr>
        <dsp:cNvPr id="0" name=""/>
        <dsp:cNvSpPr/>
      </dsp:nvSpPr>
      <dsp:spPr>
        <a:xfrm>
          <a:off x="7656468" y="2333769"/>
          <a:ext cx="1559444" cy="1247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Sample</a:t>
          </a:r>
          <a:br>
            <a:rPr lang="en-US" sz="2200" kern="1200" dirty="0" smtClean="0"/>
          </a:br>
          <a:r>
            <a:rPr lang="en-US" sz="2200" kern="1200" dirty="0" smtClean="0"/>
            <a:t>Group</a:t>
          </a:r>
          <a:endParaRPr lang="en-US" sz="2200" kern="1200" dirty="0"/>
        </a:p>
      </dsp:txBody>
      <dsp:txXfrm>
        <a:off x="7656468" y="2333769"/>
        <a:ext cx="1559444" cy="1247555"/>
      </dsp:txXfrm>
    </dsp:sp>
    <dsp:sp modelId="{437BD092-D466-4D0E-BD1D-8C5C668FE144}">
      <dsp:nvSpPr>
        <dsp:cNvPr id="0" name=""/>
        <dsp:cNvSpPr/>
      </dsp:nvSpPr>
      <dsp:spPr>
        <a:xfrm rot="20924987">
          <a:off x="7858411" y="3711104"/>
          <a:ext cx="1245728" cy="634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DC0B6D-8D6D-456B-A57B-71080388A7E6}">
      <dsp:nvSpPr>
        <dsp:cNvPr id="0" name=""/>
        <dsp:cNvSpPr/>
      </dsp:nvSpPr>
      <dsp:spPr>
        <a:xfrm>
          <a:off x="8312449" y="3283267"/>
          <a:ext cx="1559444" cy="1247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Compound</a:t>
          </a:r>
          <a:br>
            <a:rPr lang="en-US" sz="2200" kern="1200" dirty="0" smtClean="0"/>
          </a:br>
          <a:r>
            <a:rPr lang="en-US" sz="2200" kern="1200" dirty="0" smtClean="0"/>
            <a:t>Group</a:t>
          </a:r>
          <a:endParaRPr lang="en-US" sz="2200" kern="1200" dirty="0"/>
        </a:p>
      </dsp:txBody>
      <dsp:txXfrm>
        <a:off x="8312449" y="3283267"/>
        <a:ext cx="1559444" cy="12475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DED35F-159B-41AD-B5BA-2C5FBE2E74E2}">
      <dsp:nvSpPr>
        <dsp:cNvPr id="0" name=""/>
        <dsp:cNvSpPr/>
      </dsp:nvSpPr>
      <dsp:spPr>
        <a:xfrm>
          <a:off x="5058971" y="3177008"/>
          <a:ext cx="3883010" cy="388301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Excel </a:t>
          </a:r>
          <a:br>
            <a:rPr lang="en-US" sz="3500" kern="1200" dirty="0" smtClean="0"/>
          </a:br>
          <a:r>
            <a:rPr lang="en-US" sz="3500" kern="1200" dirty="0" smtClean="0"/>
            <a:t>Table</a:t>
          </a:r>
          <a:endParaRPr lang="en-US" sz="3500" kern="1200" dirty="0"/>
        </a:p>
      </dsp:txBody>
      <dsp:txXfrm>
        <a:off x="5058971" y="3177008"/>
        <a:ext cx="3883010" cy="3883010"/>
      </dsp:txXfrm>
    </dsp:sp>
    <dsp:sp modelId="{A9B184A1-CD9E-470E-889E-62EA31AC129F}">
      <dsp:nvSpPr>
        <dsp:cNvPr id="0" name=""/>
        <dsp:cNvSpPr/>
      </dsp:nvSpPr>
      <dsp:spPr>
        <a:xfrm>
          <a:off x="2799764" y="2259206"/>
          <a:ext cx="2824007" cy="28240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Pivot Cache</a:t>
          </a:r>
          <a:endParaRPr lang="en-US" sz="3500" kern="1200" dirty="0"/>
        </a:p>
      </dsp:txBody>
      <dsp:txXfrm>
        <a:off x="2799764" y="2259206"/>
        <a:ext cx="2824007" cy="2824007"/>
      </dsp:txXfrm>
    </dsp:sp>
    <dsp:sp modelId="{C985A1F9-A6E5-4A47-8D31-BA62D5FBC047}">
      <dsp:nvSpPr>
        <dsp:cNvPr id="0" name=""/>
        <dsp:cNvSpPr/>
      </dsp:nvSpPr>
      <dsp:spPr>
        <a:xfrm rot="20700000">
          <a:off x="4381497" y="310929"/>
          <a:ext cx="2766951" cy="276695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Pivot Table</a:t>
          </a:r>
          <a:endParaRPr lang="en-US" sz="3500" kern="1200" dirty="0"/>
        </a:p>
      </dsp:txBody>
      <dsp:txXfrm>
        <a:off x="4988370" y="917802"/>
        <a:ext cx="1553204" cy="1553204"/>
      </dsp:txXfrm>
    </dsp:sp>
    <dsp:sp modelId="{DC4556CB-9A73-449B-BCAB-010115F404AB}">
      <dsp:nvSpPr>
        <dsp:cNvPr id="0" name=""/>
        <dsp:cNvSpPr/>
      </dsp:nvSpPr>
      <dsp:spPr>
        <a:xfrm>
          <a:off x="4792931" y="2572377"/>
          <a:ext cx="4970253" cy="4970253"/>
        </a:xfrm>
        <a:prstGeom prst="circularArrow">
          <a:avLst>
            <a:gd name="adj1" fmla="val 4687"/>
            <a:gd name="adj2" fmla="val 299029"/>
            <a:gd name="adj3" fmla="val 2558666"/>
            <a:gd name="adj4" fmla="val 157725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8B7E01-32A3-4BC1-A29B-D8B59F585AB0}">
      <dsp:nvSpPr>
        <dsp:cNvPr id="0" name=""/>
        <dsp:cNvSpPr/>
      </dsp:nvSpPr>
      <dsp:spPr>
        <a:xfrm>
          <a:off x="2299638" y="1622061"/>
          <a:ext cx="3611199" cy="36111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AE6E6E-3905-4897-8547-C2329862F694}">
      <dsp:nvSpPr>
        <dsp:cNvPr id="0" name=""/>
        <dsp:cNvSpPr/>
      </dsp:nvSpPr>
      <dsp:spPr>
        <a:xfrm>
          <a:off x="3741473" y="-307435"/>
          <a:ext cx="3893600" cy="389360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defRPr sz="1300"/>
            </a:lvl1pPr>
          </a:lstStyle>
          <a:p>
            <a:pPr>
              <a:defRPr/>
            </a:pPr>
            <a:endParaRPr lang="en-US"/>
          </a:p>
        </p:txBody>
      </p:sp>
      <p:sp>
        <p:nvSpPr>
          <p:cNvPr id="43011"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a:lvl1pPr>
          </a:lstStyle>
          <a:p>
            <a:pPr>
              <a:defRPr/>
            </a:pPr>
            <a:endParaRPr lang="en-US"/>
          </a:p>
        </p:txBody>
      </p:sp>
      <p:sp>
        <p:nvSpPr>
          <p:cNvPr id="43012"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defRPr sz="1300"/>
            </a:lvl1pPr>
          </a:lstStyle>
          <a:p>
            <a:pPr>
              <a:defRPr/>
            </a:pPr>
            <a:endParaRPr lang="en-US"/>
          </a:p>
        </p:txBody>
      </p:sp>
      <p:sp>
        <p:nvSpPr>
          <p:cNvPr id="43013"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a:lvl1pPr>
          </a:lstStyle>
          <a:p>
            <a:pPr>
              <a:defRPr/>
            </a:pPr>
            <a:fld id="{6E9B1175-3246-4D21-AFC9-E9A29F60D3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defRPr sz="1300"/>
            </a:lvl1pPr>
          </a:lstStyle>
          <a:p>
            <a:pPr>
              <a:defRPr/>
            </a:pPr>
            <a:endParaRPr lang="en-US"/>
          </a:p>
        </p:txBody>
      </p:sp>
      <p:sp>
        <p:nvSpPr>
          <p:cNvPr id="20483"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a:lvl1pPr>
          </a:lstStyle>
          <a:p>
            <a:pPr>
              <a:defRPr/>
            </a:pPr>
            <a:endParaRPr lang="en-US"/>
          </a:p>
        </p:txBody>
      </p:sp>
      <p:sp>
        <p:nvSpPr>
          <p:cNvPr id="7172" name="Rectangle 4"/>
          <p:cNvSpPr>
            <a:spLocks noGrp="1" noRot="1" noChangeAspect="1" noChangeArrowheads="1" noTextEdit="1"/>
          </p:cNvSpPr>
          <p:nvPr>
            <p:ph type="sldImg" idx="2"/>
          </p:nvPr>
        </p:nvSpPr>
        <p:spPr bwMode="auto">
          <a:xfrm>
            <a:off x="3025775" y="549275"/>
            <a:ext cx="3549650" cy="27432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defRPr sz="1300"/>
            </a:lvl1pPr>
          </a:lstStyle>
          <a:p>
            <a:pPr>
              <a:defRPr/>
            </a:pPr>
            <a:endParaRPr lang="en-US"/>
          </a:p>
        </p:txBody>
      </p:sp>
      <p:sp>
        <p:nvSpPr>
          <p:cNvPr id="20487"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a:lvl1pPr>
          </a:lstStyle>
          <a:p>
            <a:pPr>
              <a:defRPr/>
            </a:pPr>
            <a:fld id="{A732FD2F-2843-4F04-A8BB-4704440A22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10</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10</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11</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11</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12</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12</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13</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13</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14</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14</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15</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15</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16</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16</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17</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17</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18</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18</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19</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19</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2</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2</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20</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20</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21</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21</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22</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22</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914B2-DC37-4C04-AA76-C47FA9582027}" type="slidenum">
              <a:rPr lang="en-US"/>
              <a:pPr/>
              <a:t>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deconvolution power of AMDIS increases the quality (no false positives) and confidence level (no false negatives) of the report. Compared with manual manipulation of the data by an experienced analyst (peak averaging and background subtraction of each potential target compound), the time savings using the new software program is about one hour per sample. When DRS searches for 560 target pesticide compounds, the total processing time is one to two minutes per file. Additionally, DRS has the potential to identify more compounds in complex matrices than an analyst would.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E271DF46-AFE0-47C1-B0FF-5B849EBFC8F1}" type="slidenum">
              <a:rPr lang="en-US" smtClean="0"/>
              <a:pPr/>
              <a:t>4</a:t>
            </a:fld>
            <a:endParaRPr lang="en-US" smtClean="0"/>
          </a:p>
        </p:txBody>
      </p:sp>
      <p:sp>
        <p:nvSpPr>
          <p:cNvPr id="185347" name="Rectangle 2"/>
          <p:cNvSpPr>
            <a:spLocks noGrp="1" noRot="1" noChangeAspect="1" noChangeArrowheads="1" noTextEdit="1"/>
          </p:cNvSpPr>
          <p:nvPr>
            <p:ph type="sldImg"/>
          </p:nvPr>
        </p:nvSpPr>
        <p:spPr>
          <a:xfrm>
            <a:off x="3027363" y="549275"/>
            <a:ext cx="3551237" cy="2743200"/>
          </a:xfrm>
          <a:ln/>
        </p:spPr>
      </p:sp>
      <p:sp>
        <p:nvSpPr>
          <p:cNvPr id="185348" name="Rectangle 3"/>
          <p:cNvSpPr>
            <a:spLocks noGrp="1" noChangeArrowheads="1"/>
          </p:cNvSpPr>
          <p:nvPr>
            <p:ph type="body" idx="1"/>
          </p:nvPr>
        </p:nvSpPr>
        <p:spPr>
          <a:xfrm>
            <a:off x="1278421" y="3476470"/>
            <a:ext cx="7044359" cy="3289091"/>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E271DF46-AFE0-47C1-B0FF-5B849EBFC8F1}" type="slidenum">
              <a:rPr lang="en-US" smtClean="0"/>
              <a:pPr/>
              <a:t>5</a:t>
            </a:fld>
            <a:endParaRPr lang="en-US" smtClean="0"/>
          </a:p>
        </p:txBody>
      </p:sp>
      <p:sp>
        <p:nvSpPr>
          <p:cNvPr id="185347" name="Rectangle 2"/>
          <p:cNvSpPr>
            <a:spLocks noGrp="1" noRot="1" noChangeAspect="1" noChangeArrowheads="1" noTextEdit="1"/>
          </p:cNvSpPr>
          <p:nvPr>
            <p:ph type="sldImg"/>
          </p:nvPr>
        </p:nvSpPr>
        <p:spPr>
          <a:xfrm>
            <a:off x="3027363" y="549275"/>
            <a:ext cx="3551237" cy="2743200"/>
          </a:xfrm>
          <a:ln/>
        </p:spPr>
      </p:sp>
      <p:sp>
        <p:nvSpPr>
          <p:cNvPr id="185348" name="Rectangle 3"/>
          <p:cNvSpPr>
            <a:spLocks noGrp="1" noChangeArrowheads="1"/>
          </p:cNvSpPr>
          <p:nvPr>
            <p:ph type="body" idx="1"/>
          </p:nvPr>
        </p:nvSpPr>
        <p:spPr>
          <a:xfrm>
            <a:off x="1278421" y="3476470"/>
            <a:ext cx="7044359" cy="3289091"/>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A74A2BAD-5E9F-4A8B-B97B-8AE4C12FB816}" type="slidenum">
              <a:rPr lang="en-US" altLang="en-US" smtClean="0"/>
              <a:pPr/>
              <a:t>6</a:t>
            </a:fld>
            <a:endParaRPr lang="en-US" altLang="en-US" smtClean="0"/>
          </a:p>
        </p:txBody>
      </p:sp>
      <p:sp>
        <p:nvSpPr>
          <p:cNvPr id="187395" name="Rectangle 2"/>
          <p:cNvSpPr>
            <a:spLocks noGrp="1" noRot="1" noChangeAspect="1" noChangeArrowheads="1" noTextEdit="1"/>
          </p:cNvSpPr>
          <p:nvPr>
            <p:ph type="sldImg"/>
          </p:nvPr>
        </p:nvSpPr>
        <p:spPr>
          <a:xfrm>
            <a:off x="3027363" y="549275"/>
            <a:ext cx="3551237" cy="2743200"/>
          </a:xfrm>
          <a:ln/>
        </p:spPr>
      </p:sp>
      <p:sp>
        <p:nvSpPr>
          <p:cNvPr id="187396" name="Rectangle 3"/>
          <p:cNvSpPr>
            <a:spLocks noGrp="1" noChangeArrowheads="1"/>
          </p:cNvSpPr>
          <p:nvPr>
            <p:ph type="body" idx="1"/>
          </p:nvPr>
        </p:nvSpPr>
        <p:spPr>
          <a:xfrm>
            <a:off x="1278421" y="3476470"/>
            <a:ext cx="7044359" cy="3289091"/>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914B2-DC37-4C04-AA76-C47FA9582027}" type="slidenum">
              <a:rPr lang="en-US"/>
              <a:pPr/>
              <a:t>7</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deconvolution power of AMDIS increases the quality (no false positives) and confidence level (no false negatives) of the report. Compared with manual manipulation of the data by an experienced analyst (peak averaging and background subtraction of each potential target compound), the time savings using the new software program is about one hour per sample. When DRS searches for 560 target pesticide compounds, the total processing time is one to two minutes per file. Additionally, DRS has the potential to identify more compounds in complex matrices than an analyst would.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8</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8</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3BD6E2F-9E67-4676-8E7A-AFC02979D17C}" type="slidenum">
              <a:rPr lang="en-US" smtClean="0"/>
              <a:pPr/>
              <a:t>9</a:t>
            </a:fld>
            <a:endParaRPr lang="en-US" smtClean="0"/>
          </a:p>
        </p:txBody>
      </p:sp>
      <p:sp>
        <p:nvSpPr>
          <p:cNvPr id="8195" name="Rectangle 7"/>
          <p:cNvSpPr txBox="1">
            <a:spLocks noGrp="1" noChangeArrowheads="1"/>
          </p:cNvSpPr>
          <p:nvPr/>
        </p:nvSpPr>
        <p:spPr bwMode="auto">
          <a:xfrm>
            <a:off x="5440363" y="6950075"/>
            <a:ext cx="4160837" cy="365125"/>
          </a:xfrm>
          <a:prstGeom prst="rect">
            <a:avLst/>
          </a:prstGeom>
          <a:noFill/>
          <a:ln w="9525">
            <a:noFill/>
            <a:miter lim="800000"/>
            <a:headEnd/>
            <a:tailEnd/>
          </a:ln>
        </p:spPr>
        <p:txBody>
          <a:bodyPr lIns="91433" tIns="45717" rIns="91433" bIns="45717" anchor="b"/>
          <a:lstStyle/>
          <a:p>
            <a:pPr algn="r"/>
            <a:fld id="{F76180A5-BF78-4211-AF02-3D0F55AC65F3}" type="slidenum">
              <a:rPr lang="en-US" sz="1200"/>
              <a:pPr algn="r"/>
              <a:t>9</a:t>
            </a:fld>
            <a:endParaRPr lang="en-US" sz="120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60438" y="3475038"/>
            <a:ext cx="7680325" cy="3290887"/>
          </a:xfrm>
          <a:noFill/>
          <a:ln/>
        </p:spPr>
        <p:txBody>
          <a:bodyPr lIns="91433" tIns="45717" rIns="91433" bIns="45717"/>
          <a:lstStyle/>
          <a:p>
            <a:pPr eaLnBrk="1" hangingPunct="1"/>
            <a:r>
              <a:rPr lang="en-US" smtClean="0"/>
              <a:t>There is a portfolio of Agilent GC/MS products:</a:t>
            </a:r>
          </a:p>
          <a:p>
            <a:pPr eaLnBrk="1" hangingPunct="1"/>
            <a:endParaRPr lang="en-US" smtClean="0"/>
          </a:p>
          <a:p>
            <a:pPr eaLnBrk="1" hangingPunct="1"/>
            <a:r>
              <a:rPr lang="en-US" smtClean="0"/>
              <a:t>Start with the 6850GC/5975 VL diffusion pump system. Lowest priced Agilent GC/MS solution. Ideal for dedicated headspace GC/MS applications.</a:t>
            </a:r>
          </a:p>
          <a:p>
            <a:pPr eaLnBrk="1" hangingPunct="1"/>
            <a:r>
              <a:rPr lang="en-US" smtClean="0"/>
              <a:t>Smallest lab bench footprint. </a:t>
            </a:r>
          </a:p>
          <a:p>
            <a:pPr eaLnBrk="1" hangingPunct="1"/>
            <a:r>
              <a:rPr lang="en-US" smtClean="0"/>
              <a:t>5975C/7890A is the world’s best selling GC/MS system. Proven performance, superior productivity: Synchronous SIM/SCAN, EI,CI,NCI; capillary flow for backflush and detector splitting; Deconvolution reporting software, new triple axis detector,retention time locking, trace ion detection technology turbomolecular pumping to allow higher GC column flows….</a:t>
            </a:r>
          </a:p>
          <a:p>
            <a:pPr eaLnBrk="1" hangingPunct="1"/>
            <a:endParaRPr lang="en-US" smtClean="0"/>
          </a:p>
          <a:p>
            <a:pPr eaLnBrk="1" hangingPunct="1"/>
            <a:r>
              <a:rPr lang="en-US" smtClean="0"/>
              <a:t>Now the new Agilent 7000A Triple Quad GC/MS Systems. Power of MS/MS to allow quantitation of trace target compounds in complex matrices.</a:t>
            </a:r>
          </a:p>
          <a:p>
            <a:pPr eaLnBrk="1" hangingPunct="1"/>
            <a:r>
              <a:rPr lang="en-US" smtClean="0"/>
              <a:t>This new system is based on the 5975C architecture.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footer_two-tone_revised_5-16_cir6"/>
          <p:cNvPicPr>
            <a:picLocks noChangeAspect="1" noChangeArrowheads="1"/>
          </p:cNvPicPr>
          <p:nvPr/>
        </p:nvPicPr>
        <p:blipFill>
          <a:blip r:embed="rId2" cstate="print"/>
          <a:srcRect/>
          <a:stretch>
            <a:fillRect/>
          </a:stretch>
        </p:blipFill>
        <p:spPr bwMode="auto">
          <a:xfrm>
            <a:off x="0" y="7059613"/>
            <a:ext cx="10058400" cy="712787"/>
          </a:xfrm>
          <a:prstGeom prst="rect">
            <a:avLst/>
          </a:prstGeom>
          <a:noFill/>
          <a:ln w="9525">
            <a:noFill/>
            <a:miter lim="800000"/>
            <a:headEnd/>
            <a:tailEnd/>
          </a:ln>
        </p:spPr>
      </p:pic>
      <p:pic>
        <p:nvPicPr>
          <p:cNvPr id="5" name="Picture 26" descr="spark-385_150"/>
          <p:cNvPicPr>
            <a:picLocks noChangeAspect="1" noChangeArrowheads="1"/>
          </p:cNvPicPr>
          <p:nvPr/>
        </p:nvPicPr>
        <p:blipFill>
          <a:blip r:embed="rId3" cstate="print"/>
          <a:srcRect/>
          <a:stretch>
            <a:fillRect/>
          </a:stretch>
        </p:blipFill>
        <p:spPr bwMode="auto">
          <a:xfrm>
            <a:off x="4808538" y="7227888"/>
            <a:ext cx="2052637" cy="468312"/>
          </a:xfrm>
          <a:prstGeom prst="rect">
            <a:avLst/>
          </a:prstGeom>
          <a:noFill/>
          <a:ln w="9525">
            <a:noFill/>
            <a:miter lim="800000"/>
            <a:headEnd/>
            <a:tailEnd/>
          </a:ln>
        </p:spPr>
      </p:pic>
      <p:sp>
        <p:nvSpPr>
          <p:cNvPr id="26635" name="Rectangle 11"/>
          <p:cNvSpPr>
            <a:spLocks noGrp="1" noChangeArrowheads="1"/>
          </p:cNvSpPr>
          <p:nvPr>
            <p:ph type="subTitle" sz="quarter" idx="1"/>
          </p:nvPr>
        </p:nvSpPr>
        <p:spPr bwMode="auto">
          <a:xfrm>
            <a:off x="5280025" y="1447800"/>
            <a:ext cx="4527550" cy="2438400"/>
          </a:xfrm>
        </p:spPr>
        <p:txBody>
          <a:bodyPr/>
          <a:lstStyle>
            <a:lvl1pPr>
              <a:lnSpc>
                <a:spcPct val="116000"/>
              </a:lnSpc>
              <a:spcAft>
                <a:spcPct val="0"/>
              </a:spcAft>
              <a:defRPr/>
            </a:lvl1pPr>
          </a:lstStyle>
          <a:p>
            <a:r>
              <a:rPr lang="en-US" altLang="en-US"/>
              <a:t>Click to edit Master subtitle style</a:t>
            </a:r>
          </a:p>
        </p:txBody>
      </p:sp>
      <p:sp>
        <p:nvSpPr>
          <p:cNvPr id="26636" name="Rectangle 12"/>
          <p:cNvSpPr>
            <a:spLocks noGrp="1" noChangeArrowheads="1"/>
          </p:cNvSpPr>
          <p:nvPr>
            <p:ph type="ctrTitle"/>
          </p:nvPr>
        </p:nvSpPr>
        <p:spPr>
          <a:xfrm>
            <a:off x="250825" y="1441450"/>
            <a:ext cx="4527550" cy="2444750"/>
          </a:xfrm>
        </p:spPr>
        <p:txBody>
          <a:bodyPr/>
          <a:lstStyle>
            <a:lvl1pPr algn="r">
              <a:defRPr/>
            </a:lvl1pPr>
          </a:lstStyle>
          <a:p>
            <a:r>
              <a:rPr lang="en-US" altLang="en-US"/>
              <a:t>Click to edit Master title style</a:t>
            </a:r>
          </a:p>
        </p:txBody>
      </p:sp>
      <p:sp>
        <p:nvSpPr>
          <p:cNvPr id="6" name="Rectangle 23"/>
          <p:cNvSpPr>
            <a:spLocks noGrp="1" noChangeArrowheads="1"/>
          </p:cNvSpPr>
          <p:nvPr>
            <p:ph type="ftr" sz="quarter" idx="10"/>
          </p:nvPr>
        </p:nvSpPr>
        <p:spPr>
          <a:xfrm>
            <a:off x="7543800" y="7250113"/>
            <a:ext cx="2263775" cy="153987"/>
          </a:xfrm>
        </p:spPr>
        <p:txBody>
          <a:bodyPr/>
          <a:lstStyle>
            <a:lvl1pPr>
              <a:defRPr/>
            </a:lvl1pPr>
          </a:lstStyle>
          <a:p>
            <a:pPr>
              <a:defRPr/>
            </a:pPr>
            <a:r>
              <a:rPr lang="en-US"/>
              <a:t>New Era in LC/MS Quantitation</a:t>
            </a:r>
          </a:p>
          <a:p>
            <a:pPr>
              <a:defRPr/>
            </a:pPr>
            <a:r>
              <a:rPr lang="en-US"/>
              <a:t>Agilent Restricted</a:t>
            </a:r>
          </a:p>
        </p:txBody>
      </p:sp>
      <p:sp>
        <p:nvSpPr>
          <p:cNvPr id="7" name="Rectangle 24"/>
          <p:cNvSpPr>
            <a:spLocks noGrp="1" noChangeArrowheads="1"/>
          </p:cNvSpPr>
          <p:nvPr>
            <p:ph type="dt" sz="half" idx="11"/>
          </p:nvPr>
        </p:nvSpPr>
        <p:spPr>
          <a:xfrm>
            <a:off x="8297863" y="7531100"/>
            <a:ext cx="1509712" cy="165100"/>
          </a:xfrm>
        </p:spPr>
        <p:txBody>
          <a:bodyPr/>
          <a:lstStyle>
            <a:lvl1pPr>
              <a:defRPr/>
            </a:lvl1pPr>
          </a:lstStyle>
          <a:p>
            <a:pPr>
              <a:defRPr/>
            </a:pPr>
            <a:r>
              <a:rPr lang="en-US"/>
              <a:t>June, 2007</a:t>
            </a:r>
          </a:p>
        </p:txBody>
      </p:sp>
      <p:sp>
        <p:nvSpPr>
          <p:cNvPr id="8" name="Rectangle 25"/>
          <p:cNvSpPr>
            <a:spLocks noGrp="1" noChangeArrowheads="1"/>
          </p:cNvSpPr>
          <p:nvPr>
            <p:ph type="sldNum" sz="quarter" idx="12"/>
          </p:nvPr>
        </p:nvSpPr>
        <p:spPr/>
        <p:txBody>
          <a:bodyPr/>
          <a:lstStyle>
            <a:lvl1pPr>
              <a:defRPr/>
            </a:lvl1pPr>
          </a:lstStyle>
          <a:p>
            <a:pPr>
              <a:defRPr/>
            </a:pPr>
            <a:r>
              <a:rPr lang="en-US"/>
              <a:t>Page </a:t>
            </a:r>
            <a:fld id="{198140ED-A24D-432D-AF12-9466CAADC9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6"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7" name="Rectangle 32"/>
          <p:cNvSpPr>
            <a:spLocks noGrp="1" noChangeArrowheads="1"/>
          </p:cNvSpPr>
          <p:nvPr>
            <p:ph type="sldNum" sz="quarter" idx="12"/>
          </p:nvPr>
        </p:nvSpPr>
        <p:spPr>
          <a:ln/>
        </p:spPr>
        <p:txBody>
          <a:bodyPr/>
          <a:lstStyle>
            <a:lvl1pPr>
              <a:defRPr/>
            </a:lvl1pPr>
          </a:lstStyle>
          <a:p>
            <a:pPr>
              <a:defRPr/>
            </a:pPr>
            <a:r>
              <a:rPr lang="en-US"/>
              <a:t>Page </a:t>
            </a:r>
            <a:fld id="{3765FF2B-E37B-467C-B13F-8BBC027988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5"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6" name="Rectangle 32"/>
          <p:cNvSpPr>
            <a:spLocks noGrp="1" noChangeArrowheads="1"/>
          </p:cNvSpPr>
          <p:nvPr>
            <p:ph type="sldNum" sz="quarter" idx="12"/>
          </p:nvPr>
        </p:nvSpPr>
        <p:spPr>
          <a:ln/>
        </p:spPr>
        <p:txBody>
          <a:bodyPr/>
          <a:lstStyle>
            <a:lvl1pPr>
              <a:defRPr/>
            </a:lvl1pPr>
          </a:lstStyle>
          <a:p>
            <a:pPr>
              <a:defRPr/>
            </a:pPr>
            <a:r>
              <a:rPr lang="en-US"/>
              <a:t>Page </a:t>
            </a:r>
            <a:fld id="{F3F3BCEB-52E8-4336-B71C-46BCA4DA06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1563" y="257175"/>
            <a:ext cx="2389187" cy="6346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9238" y="257175"/>
            <a:ext cx="7019925" cy="6346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5"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6" name="Rectangle 32"/>
          <p:cNvSpPr>
            <a:spLocks noGrp="1" noChangeArrowheads="1"/>
          </p:cNvSpPr>
          <p:nvPr>
            <p:ph type="sldNum" sz="quarter" idx="12"/>
          </p:nvPr>
        </p:nvSpPr>
        <p:spPr>
          <a:ln/>
        </p:spPr>
        <p:txBody>
          <a:bodyPr/>
          <a:lstStyle>
            <a:lvl1pPr>
              <a:defRPr/>
            </a:lvl1pPr>
          </a:lstStyle>
          <a:p>
            <a:pPr>
              <a:defRPr/>
            </a:pPr>
            <a:r>
              <a:rPr lang="en-US"/>
              <a:t>Page </a:t>
            </a:r>
            <a:fld id="{F8F22054-B5FE-4B15-8D5F-77766914E45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9238" y="257175"/>
            <a:ext cx="9561512" cy="11239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49238" y="1435100"/>
            <a:ext cx="9558337" cy="5168900"/>
          </a:xfrm>
        </p:spPr>
        <p:txBody>
          <a:bodyPr/>
          <a:lstStyle/>
          <a:p>
            <a:pPr lvl="0"/>
            <a:endParaRPr lang="en-US" noProof="0" smtClean="0"/>
          </a:p>
        </p:txBody>
      </p:sp>
      <p:sp>
        <p:nvSpPr>
          <p:cNvPr id="4"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5"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6" name="Rectangle 32"/>
          <p:cNvSpPr>
            <a:spLocks noGrp="1" noChangeArrowheads="1"/>
          </p:cNvSpPr>
          <p:nvPr>
            <p:ph type="sldNum" sz="quarter" idx="12"/>
          </p:nvPr>
        </p:nvSpPr>
        <p:spPr>
          <a:ln/>
        </p:spPr>
        <p:txBody>
          <a:bodyPr/>
          <a:lstStyle>
            <a:lvl1pPr>
              <a:defRPr/>
            </a:lvl1pPr>
          </a:lstStyle>
          <a:p>
            <a:pPr>
              <a:defRPr/>
            </a:pPr>
            <a:r>
              <a:rPr lang="en-US"/>
              <a:t>Page </a:t>
            </a:r>
            <a:fld id="{C8DE6542-B257-45F0-80C7-E5F1D463E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5"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6" name="Rectangle 32"/>
          <p:cNvSpPr>
            <a:spLocks noGrp="1" noChangeArrowheads="1"/>
          </p:cNvSpPr>
          <p:nvPr>
            <p:ph type="sldNum" sz="quarter" idx="12"/>
          </p:nvPr>
        </p:nvSpPr>
        <p:spPr>
          <a:ln/>
        </p:spPr>
        <p:txBody>
          <a:bodyPr/>
          <a:lstStyle>
            <a:lvl1pPr>
              <a:defRPr/>
            </a:lvl1pPr>
          </a:lstStyle>
          <a:p>
            <a:pPr>
              <a:defRPr/>
            </a:pPr>
            <a:r>
              <a:rPr lang="en-US"/>
              <a:t>Page </a:t>
            </a:r>
            <a:fld id="{89182118-B404-4ED0-818E-FE35C59C12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5"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6" name="Rectangle 32"/>
          <p:cNvSpPr>
            <a:spLocks noGrp="1" noChangeArrowheads="1"/>
          </p:cNvSpPr>
          <p:nvPr>
            <p:ph type="sldNum" sz="quarter" idx="12"/>
          </p:nvPr>
        </p:nvSpPr>
        <p:spPr>
          <a:ln/>
        </p:spPr>
        <p:txBody>
          <a:bodyPr/>
          <a:lstStyle>
            <a:lvl1pPr>
              <a:defRPr/>
            </a:lvl1pPr>
          </a:lstStyle>
          <a:p>
            <a:pPr>
              <a:defRPr/>
            </a:pPr>
            <a:r>
              <a:rPr lang="en-US"/>
              <a:t>Page </a:t>
            </a:r>
            <a:fld id="{7CFA95EF-BB4D-4CF8-B894-22DD4A2027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9238" y="1435100"/>
            <a:ext cx="4702175"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813" y="1435100"/>
            <a:ext cx="4703762"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6"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7" name="Rectangle 32"/>
          <p:cNvSpPr>
            <a:spLocks noGrp="1" noChangeArrowheads="1"/>
          </p:cNvSpPr>
          <p:nvPr>
            <p:ph type="sldNum" sz="quarter" idx="12"/>
          </p:nvPr>
        </p:nvSpPr>
        <p:spPr>
          <a:ln/>
        </p:spPr>
        <p:txBody>
          <a:bodyPr/>
          <a:lstStyle>
            <a:lvl1pPr>
              <a:defRPr/>
            </a:lvl1pPr>
          </a:lstStyle>
          <a:p>
            <a:pPr>
              <a:defRPr/>
            </a:pPr>
            <a:r>
              <a:rPr lang="en-US"/>
              <a:t>Page </a:t>
            </a:r>
            <a:fld id="{87C3EE08-C5E8-4320-BA47-5B423F8CF5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8"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9" name="Rectangle 32"/>
          <p:cNvSpPr>
            <a:spLocks noGrp="1" noChangeArrowheads="1"/>
          </p:cNvSpPr>
          <p:nvPr>
            <p:ph type="sldNum" sz="quarter" idx="12"/>
          </p:nvPr>
        </p:nvSpPr>
        <p:spPr>
          <a:ln/>
        </p:spPr>
        <p:txBody>
          <a:bodyPr/>
          <a:lstStyle>
            <a:lvl1pPr>
              <a:defRPr/>
            </a:lvl1pPr>
          </a:lstStyle>
          <a:p>
            <a:pPr>
              <a:defRPr/>
            </a:pPr>
            <a:r>
              <a:rPr lang="en-US"/>
              <a:t>Page </a:t>
            </a:r>
            <a:fld id="{7BC1F34D-2FC1-431D-AB3E-18000C3937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4"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5" name="Rectangle 32"/>
          <p:cNvSpPr>
            <a:spLocks noGrp="1" noChangeArrowheads="1"/>
          </p:cNvSpPr>
          <p:nvPr>
            <p:ph type="sldNum" sz="quarter" idx="12"/>
          </p:nvPr>
        </p:nvSpPr>
        <p:spPr>
          <a:ln/>
        </p:spPr>
        <p:txBody>
          <a:bodyPr/>
          <a:lstStyle>
            <a:lvl1pPr>
              <a:defRPr/>
            </a:lvl1pPr>
          </a:lstStyle>
          <a:p>
            <a:pPr>
              <a:defRPr/>
            </a:pPr>
            <a:r>
              <a:rPr lang="en-US"/>
              <a:t>Page </a:t>
            </a:r>
            <a:fld id="{6F7F590C-5A6E-461F-91F6-6B0289A89E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3"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4" name="Rectangle 32"/>
          <p:cNvSpPr>
            <a:spLocks noGrp="1" noChangeArrowheads="1"/>
          </p:cNvSpPr>
          <p:nvPr>
            <p:ph type="sldNum" sz="quarter" idx="12"/>
          </p:nvPr>
        </p:nvSpPr>
        <p:spPr>
          <a:ln/>
        </p:spPr>
        <p:txBody>
          <a:bodyPr/>
          <a:lstStyle>
            <a:lvl1pPr>
              <a:defRPr/>
            </a:lvl1pPr>
          </a:lstStyle>
          <a:p>
            <a:pPr>
              <a:defRPr/>
            </a:pPr>
            <a:r>
              <a:rPr lang="en-US"/>
              <a:t>Page </a:t>
            </a:r>
            <a:fld id="{9F8E0FD3-A4CB-43C4-9711-37D9F229CE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Agilent Technologies MassHunter </a:t>
            </a:r>
          </a:p>
          <a:p>
            <a:pPr>
              <a:defRPr/>
            </a:pPr>
            <a:r>
              <a:rPr lang="en-US" smtClean="0"/>
              <a:t>Quantitative Analysis Software.</a:t>
            </a:r>
            <a:endParaRPr lang="en-US"/>
          </a:p>
        </p:txBody>
      </p:sp>
      <p:sp>
        <p:nvSpPr>
          <p:cNvPr id="4" name="Date Placeholder 3"/>
          <p:cNvSpPr>
            <a:spLocks noGrp="1"/>
          </p:cNvSpPr>
          <p:nvPr>
            <p:ph type="dt" sz="half" idx="11"/>
          </p:nvPr>
        </p:nvSpPr>
        <p:spPr/>
        <p:txBody>
          <a:bodyPr/>
          <a:lstStyle/>
          <a:p>
            <a:pPr>
              <a:defRPr/>
            </a:pPr>
            <a:r>
              <a:rPr lang="en-US" smtClean="0"/>
              <a:t>All the performance, All the time</a:t>
            </a:r>
            <a:endParaRPr lang="en-US"/>
          </a:p>
        </p:txBody>
      </p:sp>
      <p:sp>
        <p:nvSpPr>
          <p:cNvPr id="5" name="Slide Number Placeholder 4"/>
          <p:cNvSpPr>
            <a:spLocks noGrp="1"/>
          </p:cNvSpPr>
          <p:nvPr>
            <p:ph type="sldNum" sz="quarter" idx="12"/>
          </p:nvPr>
        </p:nvSpPr>
        <p:spPr/>
        <p:txBody>
          <a:bodyPr/>
          <a:lstStyle/>
          <a:p>
            <a:pPr>
              <a:defRPr/>
            </a:pPr>
            <a:r>
              <a:rPr lang="en-US" smtClean="0"/>
              <a:t>Page </a:t>
            </a:r>
            <a:fld id="{22F72013-9C8D-4622-A6B9-081C47FD535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ftr" sz="quarter" idx="10"/>
          </p:nvPr>
        </p:nvSpPr>
        <p:spPr>
          <a:ln/>
        </p:spPr>
        <p:txBody>
          <a:bodyPr/>
          <a:lstStyle>
            <a:lvl1pPr>
              <a:defRPr/>
            </a:lvl1pPr>
          </a:lstStyle>
          <a:p>
            <a:pPr>
              <a:defRPr/>
            </a:pPr>
            <a:r>
              <a:rPr lang="en-US"/>
              <a:t>Agilent Technologies MassHunter </a:t>
            </a:r>
          </a:p>
          <a:p>
            <a:pPr>
              <a:defRPr/>
            </a:pPr>
            <a:r>
              <a:rPr lang="en-US"/>
              <a:t>Quantitative Analysis Software.</a:t>
            </a:r>
          </a:p>
        </p:txBody>
      </p:sp>
      <p:sp>
        <p:nvSpPr>
          <p:cNvPr id="6" name="Rectangle 31"/>
          <p:cNvSpPr>
            <a:spLocks noGrp="1" noChangeArrowheads="1"/>
          </p:cNvSpPr>
          <p:nvPr>
            <p:ph type="dt" sz="half" idx="11"/>
          </p:nvPr>
        </p:nvSpPr>
        <p:spPr>
          <a:ln/>
        </p:spPr>
        <p:txBody>
          <a:bodyPr/>
          <a:lstStyle>
            <a:lvl1pPr>
              <a:defRPr/>
            </a:lvl1pPr>
          </a:lstStyle>
          <a:p>
            <a:pPr>
              <a:defRPr/>
            </a:pPr>
            <a:r>
              <a:rPr lang="en-US"/>
              <a:t>All the performance, All the time</a:t>
            </a:r>
          </a:p>
        </p:txBody>
      </p:sp>
      <p:sp>
        <p:nvSpPr>
          <p:cNvPr id="7" name="Rectangle 32"/>
          <p:cNvSpPr>
            <a:spLocks noGrp="1" noChangeArrowheads="1"/>
          </p:cNvSpPr>
          <p:nvPr>
            <p:ph type="sldNum" sz="quarter" idx="12"/>
          </p:nvPr>
        </p:nvSpPr>
        <p:spPr>
          <a:ln/>
        </p:spPr>
        <p:txBody>
          <a:bodyPr/>
          <a:lstStyle>
            <a:lvl1pPr>
              <a:defRPr/>
            </a:lvl1pPr>
          </a:lstStyle>
          <a:p>
            <a:pPr>
              <a:defRPr/>
            </a:pPr>
            <a:r>
              <a:rPr lang="en-US"/>
              <a:t>Page </a:t>
            </a:r>
            <a:fld id="{C16C668A-4F04-4E1E-B823-ECCF373FCA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5" descr="footer_two-tone_revised_5-16_cir6"/>
          <p:cNvPicPr>
            <a:picLocks noChangeAspect="1" noChangeArrowheads="1"/>
          </p:cNvPicPr>
          <p:nvPr/>
        </p:nvPicPr>
        <p:blipFill>
          <a:blip r:embed="rId15" cstate="print"/>
          <a:srcRect/>
          <a:stretch>
            <a:fillRect/>
          </a:stretch>
        </p:blipFill>
        <p:spPr bwMode="auto">
          <a:xfrm>
            <a:off x="0" y="7059613"/>
            <a:ext cx="10058400" cy="712787"/>
          </a:xfrm>
          <a:prstGeom prst="rect">
            <a:avLst/>
          </a:prstGeom>
          <a:noFill/>
          <a:ln w="9525">
            <a:noFill/>
            <a:miter lim="800000"/>
            <a:headEnd/>
            <a:tailEnd/>
          </a:ln>
        </p:spPr>
      </p:pic>
      <p:sp>
        <p:nvSpPr>
          <p:cNvPr id="1027" name="Rectangle 23"/>
          <p:cNvSpPr>
            <a:spLocks noGrp="1" noChangeArrowheads="1"/>
          </p:cNvSpPr>
          <p:nvPr>
            <p:ph type="body" idx="1"/>
          </p:nvPr>
        </p:nvSpPr>
        <p:spPr bwMode="black">
          <a:xfrm>
            <a:off x="249238" y="1435100"/>
            <a:ext cx="9558337" cy="5168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4"/>
          <p:cNvSpPr>
            <a:spLocks noGrp="1" noChangeArrowheads="1"/>
          </p:cNvSpPr>
          <p:nvPr>
            <p:ph type="title"/>
          </p:nvPr>
        </p:nvSpPr>
        <p:spPr bwMode="auto">
          <a:xfrm>
            <a:off x="249238" y="257175"/>
            <a:ext cx="9561512" cy="1123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1054" name="Rectangle 30"/>
          <p:cNvSpPr>
            <a:spLocks noGrp="1" noChangeArrowheads="1"/>
          </p:cNvSpPr>
          <p:nvPr>
            <p:ph type="ftr" sz="quarter" idx="3"/>
          </p:nvPr>
        </p:nvSpPr>
        <p:spPr bwMode="white">
          <a:xfrm>
            <a:off x="7010400" y="7250113"/>
            <a:ext cx="2797175" cy="522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spcBef>
                <a:spcPct val="0"/>
              </a:spcBef>
              <a:defRPr sz="900">
                <a:solidFill>
                  <a:srgbClr val="FFFFFF"/>
                </a:solidFill>
              </a:defRPr>
            </a:lvl1pPr>
          </a:lstStyle>
          <a:p>
            <a:pPr>
              <a:defRPr/>
            </a:pPr>
            <a:r>
              <a:rPr lang="en-US"/>
              <a:t>Agilent Technologies MassHunter </a:t>
            </a:r>
          </a:p>
          <a:p>
            <a:pPr>
              <a:defRPr/>
            </a:pPr>
            <a:r>
              <a:rPr lang="en-US"/>
              <a:t>Quantitative Analysis Software.</a:t>
            </a:r>
          </a:p>
        </p:txBody>
      </p:sp>
      <p:sp>
        <p:nvSpPr>
          <p:cNvPr id="1055" name="Rectangle 31"/>
          <p:cNvSpPr>
            <a:spLocks noGrp="1" noChangeArrowheads="1"/>
          </p:cNvSpPr>
          <p:nvPr>
            <p:ph type="dt" sz="half" idx="2"/>
          </p:nvPr>
        </p:nvSpPr>
        <p:spPr bwMode="white">
          <a:xfrm>
            <a:off x="7497763" y="7531100"/>
            <a:ext cx="2309812" cy="241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spcBef>
                <a:spcPct val="0"/>
              </a:spcBef>
              <a:defRPr sz="900">
                <a:solidFill>
                  <a:srgbClr val="FFFFFF"/>
                </a:solidFill>
              </a:defRPr>
            </a:lvl1pPr>
          </a:lstStyle>
          <a:p>
            <a:pPr>
              <a:defRPr/>
            </a:pPr>
            <a:r>
              <a:rPr lang="en-US"/>
              <a:t>All the performance, All the time</a:t>
            </a:r>
          </a:p>
        </p:txBody>
      </p:sp>
      <p:sp>
        <p:nvSpPr>
          <p:cNvPr id="1056" name="Rectangle 32"/>
          <p:cNvSpPr>
            <a:spLocks noGrp="1" noChangeArrowheads="1"/>
          </p:cNvSpPr>
          <p:nvPr>
            <p:ph type="sldNum" sz="quarter" idx="4"/>
          </p:nvPr>
        </p:nvSpPr>
        <p:spPr bwMode="white">
          <a:xfrm>
            <a:off x="250825" y="7524750"/>
            <a:ext cx="676275" cy="171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900">
                <a:solidFill>
                  <a:srgbClr val="FFFFFF"/>
                </a:solidFill>
              </a:defRPr>
            </a:lvl1pPr>
          </a:lstStyle>
          <a:p>
            <a:pPr>
              <a:defRPr/>
            </a:pPr>
            <a:r>
              <a:rPr lang="en-US"/>
              <a:t>Page </a:t>
            </a:r>
            <a:fld id="{22F72013-9C8D-4622-A6B9-081C47FD535B}" type="slidenum">
              <a:rPr lang="en-US"/>
              <a:pPr>
                <a:defRPr/>
              </a:pPr>
              <a:t>‹#›</a:t>
            </a:fld>
            <a:endParaRPr lang="en-US"/>
          </a:p>
        </p:txBody>
      </p:sp>
      <p:pic>
        <p:nvPicPr>
          <p:cNvPr id="1032" name="Picture 33" descr="spark-385_150"/>
          <p:cNvPicPr>
            <a:picLocks noChangeAspect="1" noChangeArrowheads="1"/>
          </p:cNvPicPr>
          <p:nvPr/>
        </p:nvPicPr>
        <p:blipFill>
          <a:blip r:embed="rId16" cstate="print"/>
          <a:srcRect/>
          <a:stretch>
            <a:fillRect/>
          </a:stretch>
        </p:blipFill>
        <p:spPr bwMode="auto">
          <a:xfrm>
            <a:off x="4808538" y="7227888"/>
            <a:ext cx="2052637" cy="468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7" r:id="rId8"/>
    <p:sldLayoutId id="2147483720" r:id="rId9"/>
    <p:sldLayoutId id="2147483721" r:id="rId10"/>
    <p:sldLayoutId id="2147483722" r:id="rId11"/>
    <p:sldLayoutId id="2147483723" r:id="rId12"/>
    <p:sldLayoutId id="2147483724" r:id="rId13"/>
  </p:sldLayoutIdLst>
  <p:hf hdr="0"/>
  <p:txStyles>
    <p:titleStyle>
      <a:lvl1pPr algn="l" defTabSz="1019175" rtl="0" eaLnBrk="0" fontAlgn="base" hangingPunct="0">
        <a:spcBef>
          <a:spcPct val="0"/>
        </a:spcBef>
        <a:spcAft>
          <a:spcPct val="10000"/>
        </a:spcAft>
        <a:defRPr sz="3100" b="1">
          <a:solidFill>
            <a:schemeClr val="tx2"/>
          </a:solidFill>
          <a:latin typeface="+mj-lt"/>
          <a:ea typeface="+mj-ea"/>
          <a:cs typeface="+mj-cs"/>
        </a:defRPr>
      </a:lvl1pPr>
      <a:lvl2pPr algn="l" defTabSz="1019175" rtl="0" eaLnBrk="0" fontAlgn="base" hangingPunct="0">
        <a:spcBef>
          <a:spcPct val="0"/>
        </a:spcBef>
        <a:spcAft>
          <a:spcPct val="10000"/>
        </a:spcAft>
        <a:defRPr sz="3100" b="1">
          <a:solidFill>
            <a:schemeClr val="tx2"/>
          </a:solidFill>
          <a:latin typeface="Arial" charset="0"/>
        </a:defRPr>
      </a:lvl2pPr>
      <a:lvl3pPr algn="l" defTabSz="1019175" rtl="0" eaLnBrk="0" fontAlgn="base" hangingPunct="0">
        <a:spcBef>
          <a:spcPct val="0"/>
        </a:spcBef>
        <a:spcAft>
          <a:spcPct val="10000"/>
        </a:spcAft>
        <a:defRPr sz="3100" b="1">
          <a:solidFill>
            <a:schemeClr val="tx2"/>
          </a:solidFill>
          <a:latin typeface="Arial" charset="0"/>
        </a:defRPr>
      </a:lvl3pPr>
      <a:lvl4pPr algn="l" defTabSz="1019175" rtl="0" eaLnBrk="0" fontAlgn="base" hangingPunct="0">
        <a:spcBef>
          <a:spcPct val="0"/>
        </a:spcBef>
        <a:spcAft>
          <a:spcPct val="10000"/>
        </a:spcAft>
        <a:defRPr sz="3100" b="1">
          <a:solidFill>
            <a:schemeClr val="tx2"/>
          </a:solidFill>
          <a:latin typeface="Arial" charset="0"/>
        </a:defRPr>
      </a:lvl4pPr>
      <a:lvl5pPr algn="l" defTabSz="1019175" rtl="0" eaLnBrk="0" fontAlgn="base" hangingPunct="0">
        <a:spcBef>
          <a:spcPct val="0"/>
        </a:spcBef>
        <a:spcAft>
          <a:spcPct val="10000"/>
        </a:spcAft>
        <a:defRPr sz="3100" b="1">
          <a:solidFill>
            <a:schemeClr val="tx2"/>
          </a:solidFill>
          <a:latin typeface="Arial" charset="0"/>
        </a:defRPr>
      </a:lvl5pPr>
      <a:lvl6pPr marL="457200" algn="l" defTabSz="1019175" rtl="0" eaLnBrk="0" fontAlgn="base" hangingPunct="0">
        <a:spcBef>
          <a:spcPct val="0"/>
        </a:spcBef>
        <a:spcAft>
          <a:spcPct val="10000"/>
        </a:spcAft>
        <a:defRPr sz="3100" b="1">
          <a:solidFill>
            <a:schemeClr val="tx2"/>
          </a:solidFill>
          <a:latin typeface="Arial" charset="0"/>
        </a:defRPr>
      </a:lvl6pPr>
      <a:lvl7pPr marL="914400" algn="l" defTabSz="1019175" rtl="0" eaLnBrk="0" fontAlgn="base" hangingPunct="0">
        <a:spcBef>
          <a:spcPct val="0"/>
        </a:spcBef>
        <a:spcAft>
          <a:spcPct val="10000"/>
        </a:spcAft>
        <a:defRPr sz="3100" b="1">
          <a:solidFill>
            <a:schemeClr val="tx2"/>
          </a:solidFill>
          <a:latin typeface="Arial" charset="0"/>
        </a:defRPr>
      </a:lvl7pPr>
      <a:lvl8pPr marL="1371600" algn="l" defTabSz="1019175" rtl="0" eaLnBrk="0" fontAlgn="base" hangingPunct="0">
        <a:spcBef>
          <a:spcPct val="0"/>
        </a:spcBef>
        <a:spcAft>
          <a:spcPct val="10000"/>
        </a:spcAft>
        <a:defRPr sz="3100" b="1">
          <a:solidFill>
            <a:schemeClr val="tx2"/>
          </a:solidFill>
          <a:latin typeface="Arial" charset="0"/>
        </a:defRPr>
      </a:lvl8pPr>
      <a:lvl9pPr marL="1828800" algn="l" defTabSz="1019175" rtl="0" eaLnBrk="0" fontAlgn="base" hangingPunct="0">
        <a:spcBef>
          <a:spcPct val="0"/>
        </a:spcBef>
        <a:spcAft>
          <a:spcPct val="10000"/>
        </a:spcAft>
        <a:defRPr sz="3100" b="1">
          <a:solidFill>
            <a:schemeClr val="tx2"/>
          </a:solidFill>
          <a:latin typeface="Arial" charset="0"/>
        </a:defRPr>
      </a:lvl9pPr>
    </p:titleStyle>
    <p:bodyStyle>
      <a:lvl1pPr marL="342900" indent="-342900" algn="l" defTabSz="1019175" rtl="0" eaLnBrk="0" fontAlgn="base" hangingPunct="0">
        <a:spcBef>
          <a:spcPct val="0"/>
        </a:spcBef>
        <a:spcAft>
          <a:spcPct val="50000"/>
        </a:spcAft>
        <a:buChar char="•"/>
        <a:defRPr sz="2700">
          <a:solidFill>
            <a:schemeClr val="tx1"/>
          </a:solidFill>
          <a:latin typeface="+mn-lt"/>
          <a:ea typeface="+mn-ea"/>
          <a:cs typeface="+mn-cs"/>
        </a:defRPr>
      </a:lvl1pPr>
      <a:lvl2pPr marL="257175" indent="-255588" algn="l" defTabSz="1019175" rtl="0" eaLnBrk="0" fontAlgn="base" hangingPunct="0">
        <a:spcBef>
          <a:spcPct val="0"/>
        </a:spcBef>
        <a:spcAft>
          <a:spcPct val="30000"/>
        </a:spcAft>
        <a:buChar char="•"/>
        <a:defRPr sz="2200">
          <a:solidFill>
            <a:schemeClr val="tx1"/>
          </a:solidFill>
          <a:latin typeface="+mn-lt"/>
        </a:defRPr>
      </a:lvl2pPr>
      <a:lvl3pPr marL="514350" indent="-255588" algn="l" defTabSz="1019175" rtl="0" eaLnBrk="0" fontAlgn="base" hangingPunct="0">
        <a:spcBef>
          <a:spcPct val="0"/>
        </a:spcBef>
        <a:spcAft>
          <a:spcPct val="30000"/>
        </a:spcAft>
        <a:buChar char="–"/>
        <a:defRPr sz="2200">
          <a:solidFill>
            <a:schemeClr val="tx1"/>
          </a:solidFill>
          <a:latin typeface="+mn-lt"/>
        </a:defRPr>
      </a:lvl3pPr>
      <a:lvl4pPr marL="768350" indent="-252413" algn="l" defTabSz="1019175" rtl="0" eaLnBrk="0" fontAlgn="base" hangingPunct="0">
        <a:spcBef>
          <a:spcPct val="0"/>
        </a:spcBef>
        <a:spcAft>
          <a:spcPct val="30000"/>
        </a:spcAft>
        <a:buChar char="•"/>
        <a:defRPr sz="2000">
          <a:solidFill>
            <a:schemeClr val="tx1"/>
          </a:solidFill>
          <a:latin typeface="+mn-lt"/>
        </a:defRPr>
      </a:lvl4pPr>
      <a:lvl5pPr marL="1016000" indent="-246063" algn="l" defTabSz="1019175" rtl="0" eaLnBrk="0" fontAlgn="base" hangingPunct="0">
        <a:spcBef>
          <a:spcPct val="0"/>
        </a:spcBef>
        <a:spcAft>
          <a:spcPct val="30000"/>
        </a:spcAft>
        <a:buChar char="–"/>
        <a:defRPr sz="2000">
          <a:solidFill>
            <a:schemeClr val="tx1"/>
          </a:solidFill>
          <a:latin typeface="+mn-lt"/>
        </a:defRPr>
      </a:lvl5pPr>
      <a:lvl6pPr marL="1473200" indent="-246063" algn="l" defTabSz="1019175" rtl="0" eaLnBrk="0" fontAlgn="base" hangingPunct="0">
        <a:spcBef>
          <a:spcPct val="0"/>
        </a:spcBef>
        <a:spcAft>
          <a:spcPct val="30000"/>
        </a:spcAft>
        <a:buChar char="–"/>
        <a:defRPr sz="2000">
          <a:solidFill>
            <a:schemeClr val="tx1"/>
          </a:solidFill>
          <a:latin typeface="+mn-lt"/>
        </a:defRPr>
      </a:lvl6pPr>
      <a:lvl7pPr marL="1930400" indent="-246063" algn="l" defTabSz="1019175" rtl="0" eaLnBrk="0" fontAlgn="base" hangingPunct="0">
        <a:spcBef>
          <a:spcPct val="0"/>
        </a:spcBef>
        <a:spcAft>
          <a:spcPct val="30000"/>
        </a:spcAft>
        <a:buChar char="–"/>
        <a:defRPr sz="2000">
          <a:solidFill>
            <a:schemeClr val="tx1"/>
          </a:solidFill>
          <a:latin typeface="+mn-lt"/>
        </a:defRPr>
      </a:lvl7pPr>
      <a:lvl8pPr marL="2387600" indent="-246063" algn="l" defTabSz="1019175" rtl="0" eaLnBrk="0" fontAlgn="base" hangingPunct="0">
        <a:spcBef>
          <a:spcPct val="0"/>
        </a:spcBef>
        <a:spcAft>
          <a:spcPct val="30000"/>
        </a:spcAft>
        <a:buChar char="–"/>
        <a:defRPr sz="2000">
          <a:solidFill>
            <a:schemeClr val="tx1"/>
          </a:solidFill>
          <a:latin typeface="+mn-lt"/>
        </a:defRPr>
      </a:lvl8pPr>
      <a:lvl9pPr marL="2844800" indent="-246063" algn="l" defTabSz="1019175" rtl="0" eaLnBrk="0" fontAlgn="base" hangingPunct="0">
        <a:spcBef>
          <a:spcPct val="0"/>
        </a:spcBef>
        <a:spcAft>
          <a:spcPct val="3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3460750" y="341313"/>
            <a:ext cx="2911475" cy="3886200"/>
          </a:xfrm>
          <a:prstGeom prst="rect">
            <a:avLst/>
          </a:prstGeom>
          <a:noFill/>
          <a:ln w="12700">
            <a:noFill/>
            <a:miter lim="800000"/>
            <a:headEnd/>
            <a:tailEnd/>
          </a:ln>
        </p:spPr>
      </p:pic>
      <p:sp>
        <p:nvSpPr>
          <p:cNvPr id="3075" name="Date Placeholder 1"/>
          <p:cNvSpPr>
            <a:spLocks noGrp="1"/>
          </p:cNvSpPr>
          <p:nvPr>
            <p:ph type="dt" sz="quarter" idx="11"/>
          </p:nvPr>
        </p:nvSpPr>
        <p:spPr>
          <a:xfrm>
            <a:off x="7010400" y="7250113"/>
            <a:ext cx="2797175" cy="522287"/>
          </a:xfrm>
          <a:noFill/>
        </p:spPr>
        <p:txBody>
          <a:bodyPr/>
          <a:lstStyle/>
          <a:p>
            <a:r>
              <a:rPr lang="en-US" dirty="0" err="1" smtClean="0"/>
              <a:t>MassHunter</a:t>
            </a:r>
            <a:r>
              <a:rPr lang="en-US" dirty="0" smtClean="0"/>
              <a:t> Quantitative Analysis software</a:t>
            </a:r>
            <a:br>
              <a:rPr lang="en-US" dirty="0" smtClean="0"/>
            </a:br>
            <a:r>
              <a:rPr lang="en-US" dirty="0" smtClean="0"/>
              <a:t>All the performance, all the time</a:t>
            </a:r>
            <a:br>
              <a:rPr lang="en-US" dirty="0" smtClean="0"/>
            </a:br>
            <a:endParaRPr lang="en-US" dirty="0" smtClean="0"/>
          </a:p>
        </p:txBody>
      </p:sp>
      <p:sp>
        <p:nvSpPr>
          <p:cNvPr id="3076" name="Slide Number Placeholder 2"/>
          <p:cNvSpPr>
            <a:spLocks noGrp="1"/>
          </p:cNvSpPr>
          <p:nvPr>
            <p:ph type="sldNum" sz="quarter" idx="12"/>
          </p:nvPr>
        </p:nvSpPr>
        <p:spPr>
          <a:xfrm>
            <a:off x="7497763" y="7531100"/>
            <a:ext cx="2309812" cy="241300"/>
          </a:xfrm>
          <a:noFill/>
        </p:spPr>
        <p:txBody>
          <a:bodyPr/>
          <a:lstStyle/>
          <a:p>
            <a:pPr algn="r"/>
            <a:endParaRPr lang="en-US" dirty="0" smtClean="0"/>
          </a:p>
        </p:txBody>
      </p:sp>
      <p:sp>
        <p:nvSpPr>
          <p:cNvPr id="3077" name="Slide Number Placeholder 5"/>
          <p:cNvSpPr txBox="1">
            <a:spLocks noGrp="1"/>
          </p:cNvSpPr>
          <p:nvPr/>
        </p:nvSpPr>
        <p:spPr bwMode="white">
          <a:xfrm>
            <a:off x="250825" y="7524750"/>
            <a:ext cx="676275" cy="171450"/>
          </a:xfrm>
          <a:prstGeom prst="rect">
            <a:avLst/>
          </a:prstGeom>
          <a:noFill/>
          <a:ln w="9525">
            <a:noFill/>
            <a:miter lim="800000"/>
            <a:headEnd/>
            <a:tailEnd/>
          </a:ln>
        </p:spPr>
        <p:txBody>
          <a:bodyPr lIns="0" tIns="0" rIns="0" bIns="0"/>
          <a:lstStyle/>
          <a:p>
            <a:pPr eaLnBrk="0" hangingPunct="0"/>
            <a:endParaRPr lang="en-US" sz="900">
              <a:solidFill>
                <a:srgbClr val="FFFFFF"/>
              </a:solidFill>
            </a:endParaRPr>
          </a:p>
        </p:txBody>
      </p:sp>
      <p:pic>
        <p:nvPicPr>
          <p:cNvPr id="3078" name="Picture 3"/>
          <p:cNvPicPr>
            <a:picLocks noChangeAspect="1" noChangeArrowheads="1"/>
          </p:cNvPicPr>
          <p:nvPr/>
        </p:nvPicPr>
        <p:blipFill>
          <a:blip r:embed="rId4" cstate="print"/>
          <a:srcRect/>
          <a:stretch>
            <a:fillRect/>
          </a:stretch>
        </p:blipFill>
        <p:spPr bwMode="auto">
          <a:xfrm>
            <a:off x="306388" y="3910013"/>
            <a:ext cx="2870200" cy="2919412"/>
          </a:xfrm>
          <a:prstGeom prst="rect">
            <a:avLst/>
          </a:prstGeom>
          <a:noFill/>
          <a:ln w="12700" algn="ctr">
            <a:noFill/>
            <a:miter lim="800000"/>
            <a:headEnd/>
            <a:tailEnd/>
          </a:ln>
        </p:spPr>
      </p:pic>
      <p:sp>
        <p:nvSpPr>
          <p:cNvPr id="3079" name="Rectangle 5"/>
          <p:cNvSpPr>
            <a:spLocks noChangeArrowheads="1"/>
          </p:cNvSpPr>
          <p:nvPr/>
        </p:nvSpPr>
        <p:spPr bwMode="auto">
          <a:xfrm>
            <a:off x="5218113" y="2147888"/>
            <a:ext cx="0" cy="415925"/>
          </a:xfrm>
          <a:prstGeom prst="rect">
            <a:avLst/>
          </a:prstGeom>
          <a:noFill/>
          <a:ln w="12700" algn="ctr">
            <a:noFill/>
            <a:miter lim="800000"/>
            <a:headEnd/>
            <a:tailEnd/>
          </a:ln>
        </p:spPr>
        <p:txBody>
          <a:bodyPr wrap="none" lIns="0" tIns="0" rIns="0" bIns="0" anchor="ctr">
            <a:spAutoFit/>
          </a:bodyPr>
          <a:lstStyle/>
          <a:p>
            <a:endParaRPr lang="en-US"/>
          </a:p>
        </p:txBody>
      </p:sp>
      <p:grpSp>
        <p:nvGrpSpPr>
          <p:cNvPr id="3080" name="Group 11"/>
          <p:cNvGrpSpPr>
            <a:grpSpLocks/>
          </p:cNvGrpSpPr>
          <p:nvPr/>
        </p:nvGrpSpPr>
        <p:grpSpPr bwMode="auto">
          <a:xfrm>
            <a:off x="6770688" y="4595813"/>
            <a:ext cx="3011487" cy="2263775"/>
            <a:chOff x="480" y="1440"/>
            <a:chExt cx="3552" cy="2070"/>
          </a:xfrm>
        </p:grpSpPr>
        <p:pic>
          <p:nvPicPr>
            <p:cNvPr id="3085" name="Picture 12"/>
            <p:cNvPicPr>
              <a:picLocks noChangeAspect="1" noChangeArrowheads="1"/>
            </p:cNvPicPr>
            <p:nvPr/>
          </p:nvPicPr>
          <p:blipFill>
            <a:blip r:embed="rId5" cstate="print"/>
            <a:srcRect/>
            <a:stretch>
              <a:fillRect/>
            </a:stretch>
          </p:blipFill>
          <p:spPr bwMode="auto">
            <a:xfrm>
              <a:off x="528" y="1440"/>
              <a:ext cx="3504" cy="2070"/>
            </a:xfrm>
            <a:prstGeom prst="rect">
              <a:avLst/>
            </a:prstGeom>
            <a:noFill/>
            <a:ln w="9525">
              <a:noFill/>
              <a:miter lim="800000"/>
              <a:headEnd/>
              <a:tailEnd/>
            </a:ln>
          </p:spPr>
        </p:pic>
        <p:sp>
          <p:nvSpPr>
            <p:cNvPr id="3086" name="Rectangle 13"/>
            <p:cNvSpPr>
              <a:spLocks noChangeArrowheads="1"/>
            </p:cNvSpPr>
            <p:nvPr/>
          </p:nvSpPr>
          <p:spPr bwMode="auto">
            <a:xfrm>
              <a:off x="480" y="1488"/>
              <a:ext cx="1344" cy="336"/>
            </a:xfrm>
            <a:prstGeom prst="rect">
              <a:avLst/>
            </a:prstGeom>
            <a:solidFill>
              <a:schemeClr val="bg1"/>
            </a:solidFill>
            <a:ln w="9525">
              <a:noFill/>
              <a:miter lim="800000"/>
              <a:headEnd/>
              <a:tailEnd/>
            </a:ln>
          </p:spPr>
          <p:txBody>
            <a:bodyPr wrap="none" anchor="ctr"/>
            <a:lstStyle/>
            <a:p>
              <a:endParaRPr lang="en-US"/>
            </a:p>
          </p:txBody>
        </p:sp>
      </p:grpSp>
      <p:pic>
        <p:nvPicPr>
          <p:cNvPr id="3081" name="Picture 2"/>
          <p:cNvPicPr>
            <a:picLocks noChangeAspect="1" noChangeArrowheads="1"/>
          </p:cNvPicPr>
          <p:nvPr/>
        </p:nvPicPr>
        <p:blipFill>
          <a:blip r:embed="rId6" cstate="print"/>
          <a:srcRect/>
          <a:stretch>
            <a:fillRect/>
          </a:stretch>
        </p:blipFill>
        <p:spPr bwMode="auto">
          <a:xfrm>
            <a:off x="495300" y="658813"/>
            <a:ext cx="2560638" cy="3255962"/>
          </a:xfrm>
          <a:prstGeom prst="rect">
            <a:avLst/>
          </a:prstGeom>
          <a:noFill/>
          <a:ln w="12700">
            <a:noFill/>
            <a:miter lim="800000"/>
            <a:headEnd/>
            <a:tailEnd/>
          </a:ln>
        </p:spPr>
      </p:pic>
      <p:pic>
        <p:nvPicPr>
          <p:cNvPr id="3082" name="Picture 3"/>
          <p:cNvPicPr>
            <a:picLocks noChangeAspect="1" noChangeArrowheads="1"/>
          </p:cNvPicPr>
          <p:nvPr/>
        </p:nvPicPr>
        <p:blipFill>
          <a:blip r:embed="rId7" cstate="print"/>
          <a:srcRect/>
          <a:stretch>
            <a:fillRect/>
          </a:stretch>
        </p:blipFill>
        <p:spPr bwMode="auto">
          <a:xfrm>
            <a:off x="6873875" y="307975"/>
            <a:ext cx="2884488" cy="4116388"/>
          </a:xfrm>
          <a:prstGeom prst="rect">
            <a:avLst/>
          </a:prstGeom>
          <a:noFill/>
          <a:ln w="12700">
            <a:noFill/>
            <a:miter lim="800000"/>
            <a:headEnd/>
            <a:tailEnd/>
          </a:ln>
        </p:spPr>
      </p:pic>
      <p:pic>
        <p:nvPicPr>
          <p:cNvPr id="3083" name="Picture 5"/>
          <p:cNvPicPr>
            <a:picLocks noChangeAspect="1" noChangeArrowheads="1"/>
          </p:cNvPicPr>
          <p:nvPr/>
        </p:nvPicPr>
        <p:blipFill>
          <a:blip r:embed="rId8" cstate="print"/>
          <a:srcRect/>
          <a:stretch>
            <a:fillRect/>
          </a:stretch>
        </p:blipFill>
        <p:spPr bwMode="auto">
          <a:xfrm>
            <a:off x="3303588" y="4040188"/>
            <a:ext cx="2462212" cy="2947987"/>
          </a:xfrm>
          <a:prstGeom prst="rect">
            <a:avLst/>
          </a:prstGeom>
          <a:noFill/>
          <a:ln w="12700">
            <a:noFill/>
            <a:miter lim="800000"/>
            <a:headEnd/>
            <a:tailEnd/>
          </a:ln>
        </p:spPr>
      </p:pic>
      <p:sp>
        <p:nvSpPr>
          <p:cNvPr id="18" name="Rectangle 2"/>
          <p:cNvSpPr txBox="1">
            <a:spLocks noChangeArrowheads="1"/>
          </p:cNvSpPr>
          <p:nvPr/>
        </p:nvSpPr>
        <p:spPr>
          <a:xfrm>
            <a:off x="76200" y="58738"/>
            <a:ext cx="10502900" cy="1209675"/>
          </a:xfrm>
          <a:prstGeom prst="rect">
            <a:avLst/>
          </a:prstGeom>
        </p:spPr>
        <p:txBody>
          <a:bodyPr/>
          <a:lstStyle/>
          <a:p>
            <a:pPr algn="l" defTabSz="1019175" eaLnBrk="0" hangingPunct="0">
              <a:spcBef>
                <a:spcPct val="0"/>
              </a:spcBef>
              <a:spcAft>
                <a:spcPct val="10000"/>
              </a:spcAft>
              <a:defRPr/>
            </a:pPr>
            <a:r>
              <a:rPr lang="en-US" sz="2800" b="1" kern="0" dirty="0" smtClean="0">
                <a:solidFill>
                  <a:schemeClr val="tx2"/>
                </a:solidFill>
                <a:latin typeface="+mj-lt"/>
                <a:ea typeface="+mj-ea"/>
                <a:cs typeface="+mj-cs"/>
              </a:rPr>
              <a:t>Excel-based Quantitation Report System (QRS) Trending</a:t>
            </a:r>
            <a:endParaRPr lang="en-US" sz="2800" b="1" kern="0" dirty="0">
              <a:solidFill>
                <a:schemeClr val="tx2"/>
              </a:solidFill>
              <a:latin typeface="+mj-lt"/>
              <a:ea typeface="+mj-ea"/>
              <a:cs typeface="+mj-cs"/>
            </a:endParaRPr>
          </a:p>
        </p:txBody>
      </p:sp>
      <p:cxnSp>
        <p:nvCxnSpPr>
          <p:cNvPr id="17" name="Straight Arrow Connector 16"/>
          <p:cNvCxnSpPr/>
          <p:nvPr/>
        </p:nvCxnSpPr>
        <p:spPr bwMode="auto">
          <a:xfrm rot="16200000" flipV="1">
            <a:off x="729246" y="1913471"/>
            <a:ext cx="1146502" cy="15319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bwMode="auto">
          <a:xfrm rot="16200000" flipV="1">
            <a:off x="3526313" y="2372071"/>
            <a:ext cx="2455754" cy="505054"/>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bwMode="auto">
          <a:xfrm rot="16200000" flipV="1">
            <a:off x="7897514" y="2231225"/>
            <a:ext cx="2006050" cy="33704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bwMode="auto">
          <a:xfrm rot="16200000" flipV="1">
            <a:off x="5909175" y="3435794"/>
            <a:ext cx="4524396" cy="44625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bwMode="auto">
          <a:xfrm rot="5400000" flipH="1" flipV="1">
            <a:off x="3653645" y="2884541"/>
            <a:ext cx="4194782" cy="115885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bwMode="auto">
          <a:xfrm rot="5400000" flipH="1" flipV="1">
            <a:off x="861935" y="2450895"/>
            <a:ext cx="3567660" cy="1484024"/>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509667" y="6656421"/>
            <a:ext cx="9173980" cy="461665"/>
          </a:xfrm>
          <a:prstGeom prst="rect">
            <a:avLst/>
          </a:prstGeom>
        </p:spPr>
        <p:txBody>
          <a:bodyPr wrap="square">
            <a:spAutoFit/>
          </a:bodyPr>
          <a:lstStyle/>
          <a:p>
            <a:pPr marL="342900" lvl="1" indent="-342900">
              <a:spcAft>
                <a:spcPct val="50000"/>
              </a:spcAft>
              <a:buFont typeface="Wingdings" pitchFamily="2" charset="2"/>
              <a:buChar char="§"/>
            </a:pPr>
            <a:r>
              <a:rPr lang="en-US" sz="2400" b="1" i="1" dirty="0" smtClean="0">
                <a:solidFill>
                  <a:srgbClr val="C00000"/>
                </a:solidFill>
              </a:rPr>
              <a:t>Extension of MassHunter integrated Excel-based reporting </a:t>
            </a:r>
            <a:endParaRPr lang="en-US" sz="3200" b="1" dirty="0" smtClean="0">
              <a:solidFill>
                <a:schemeClr val="tx2"/>
              </a:solidFill>
            </a:endParaRPr>
          </a:p>
        </p:txBody>
      </p:sp>
      <p:pic>
        <p:nvPicPr>
          <p:cNvPr id="1026" name="Picture 2"/>
          <p:cNvPicPr>
            <a:picLocks noChangeAspect="1" noChangeArrowheads="1"/>
          </p:cNvPicPr>
          <p:nvPr/>
        </p:nvPicPr>
        <p:blipFill>
          <a:blip r:embed="rId9" cstate="print"/>
          <a:srcRect/>
          <a:stretch>
            <a:fillRect/>
          </a:stretch>
        </p:blipFill>
        <p:spPr bwMode="auto">
          <a:xfrm>
            <a:off x="190291" y="549840"/>
            <a:ext cx="9730456" cy="1160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10058400" cy="7040318"/>
          </a:xfrm>
          <a:prstGeom prst="rect">
            <a:avLst/>
          </a:prstGeom>
          <a:noFill/>
          <a:ln w="9525">
            <a:noFill/>
            <a:miter lim="800000"/>
            <a:headEnd/>
            <a:tailEnd/>
          </a:ln>
        </p:spPr>
      </p:pic>
      <p:sp>
        <p:nvSpPr>
          <p:cNvPr id="5" name="Oval Callout 4"/>
          <p:cNvSpPr/>
          <p:nvPr/>
        </p:nvSpPr>
        <p:spPr bwMode="auto">
          <a:xfrm>
            <a:off x="6862916" y="1288026"/>
            <a:ext cx="2802194" cy="1691148"/>
          </a:xfrm>
          <a:prstGeom prst="wedgeEllipseCallout">
            <a:avLst/>
          </a:prstGeom>
          <a:no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smtClean="0">
              <a:ln>
                <a:noFill/>
              </a:ln>
              <a:solidFill>
                <a:schemeClr val="tx1"/>
              </a:solidFill>
              <a:effectLst/>
              <a:latin typeface="Arial" charset="0"/>
            </a:endParaRPr>
          </a:p>
        </p:txBody>
      </p:sp>
      <p:sp>
        <p:nvSpPr>
          <p:cNvPr id="6" name="Oval Callout 5"/>
          <p:cNvSpPr/>
          <p:nvPr/>
        </p:nvSpPr>
        <p:spPr bwMode="auto">
          <a:xfrm>
            <a:off x="318977" y="1475981"/>
            <a:ext cx="9399181" cy="1168539"/>
          </a:xfrm>
          <a:prstGeom prst="wedgeEllipseCallout">
            <a:avLst>
              <a:gd name="adj1" fmla="val 33531"/>
              <a:gd name="adj2" fmla="val 175993"/>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Looking at particular Calibration levels,</a:t>
            </a:r>
            <a:r>
              <a:rPr kumimoji="0" lang="en-US" sz="2700" b="0" i="0" u="none" strike="noStrike" cap="none" normalizeH="0" dirty="0" smtClean="0">
                <a:ln>
                  <a:noFill/>
                </a:ln>
                <a:solidFill>
                  <a:schemeClr val="tx1"/>
                </a:solidFill>
                <a:effectLst/>
                <a:latin typeface="Arial" charset="0"/>
              </a:rPr>
              <a:t> </a:t>
            </a:r>
            <a:br>
              <a:rPr kumimoji="0" lang="en-US" sz="2700" b="0" i="0" u="none" strike="noStrike" cap="none" normalizeH="0" dirty="0" smtClean="0">
                <a:ln>
                  <a:noFill/>
                </a:ln>
                <a:solidFill>
                  <a:schemeClr val="tx1"/>
                </a:solidFill>
                <a:effectLst/>
                <a:latin typeface="Arial" charset="0"/>
              </a:rPr>
            </a:br>
            <a:r>
              <a:rPr kumimoji="0" lang="en-US" sz="2700" b="0" i="0" u="none" strike="noStrike" cap="none" normalizeH="0" dirty="0" smtClean="0">
                <a:ln>
                  <a:noFill/>
                </a:ln>
                <a:solidFill>
                  <a:schemeClr val="tx1"/>
                </a:solidFill>
                <a:effectLst/>
                <a:latin typeface="Arial" charset="0"/>
              </a:rPr>
              <a:t>are my are my ISTD responses </a:t>
            </a:r>
            <a:r>
              <a:rPr kumimoji="0" lang="en-US" sz="2700" b="0" i="1" u="none" strike="noStrike" cap="none" normalizeH="0" dirty="0" smtClean="0">
                <a:ln>
                  <a:noFill/>
                </a:ln>
                <a:solidFill>
                  <a:schemeClr val="tx1"/>
                </a:solidFill>
                <a:effectLst/>
                <a:latin typeface="Arial" charset="0"/>
              </a:rPr>
              <a:t>trending</a:t>
            </a:r>
            <a:r>
              <a:rPr kumimoji="0" lang="en-US" sz="2700" b="0" i="0" u="none" strike="noStrike" cap="none" normalizeH="0" dirty="0" smtClean="0">
                <a:ln>
                  <a:noFill/>
                </a:ln>
                <a:solidFill>
                  <a:schemeClr val="tx1"/>
                </a:solidFill>
                <a:effectLst/>
                <a:latin typeface="Arial" charset="0"/>
              </a:rPr>
              <a:t>?</a:t>
            </a:r>
            <a:endParaRPr kumimoji="0" lang="en-US" sz="27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1"/>
            <a:ext cx="10058400" cy="7062421"/>
          </a:xfrm>
          <a:prstGeom prst="rect">
            <a:avLst/>
          </a:prstGeom>
          <a:noFill/>
          <a:ln w="9525">
            <a:noFill/>
            <a:miter lim="800000"/>
            <a:headEnd/>
            <a:tailEnd/>
          </a:ln>
        </p:spPr>
      </p:pic>
      <p:sp>
        <p:nvSpPr>
          <p:cNvPr id="27" name="Oval Callout 26"/>
          <p:cNvSpPr/>
          <p:nvPr/>
        </p:nvSpPr>
        <p:spPr bwMode="auto">
          <a:xfrm>
            <a:off x="1212113" y="1582992"/>
            <a:ext cx="8846288" cy="1168539"/>
          </a:xfrm>
          <a:prstGeom prst="wedgeEllipseCallout">
            <a:avLst>
              <a:gd name="adj1" fmla="val 28552"/>
              <a:gd name="adj2" fmla="val 154344"/>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Looking at particular Target</a:t>
            </a:r>
            <a:r>
              <a:rPr kumimoji="0" lang="en-US" sz="2700" b="0" i="0" u="none" strike="noStrike" cap="none" normalizeH="0" dirty="0" smtClean="0">
                <a:ln>
                  <a:noFill/>
                </a:ln>
                <a:solidFill>
                  <a:schemeClr val="tx1"/>
                </a:solidFill>
                <a:effectLst/>
                <a:latin typeface="Arial" charset="0"/>
              </a:rPr>
              <a:t> Compounds, are my Blank concentrations </a:t>
            </a:r>
            <a:r>
              <a:rPr kumimoji="0" lang="en-US" sz="2700" b="0" i="1" u="none" strike="noStrike" cap="none" normalizeH="0" dirty="0" smtClean="0">
                <a:ln>
                  <a:noFill/>
                </a:ln>
                <a:solidFill>
                  <a:schemeClr val="tx1"/>
                </a:solidFill>
                <a:effectLst/>
                <a:latin typeface="Arial" charset="0"/>
              </a:rPr>
              <a:t>trending</a:t>
            </a:r>
            <a:r>
              <a:rPr kumimoji="0" lang="en-US" sz="2700" b="0" i="0" u="none" strike="noStrike" cap="none" normalizeH="0" dirty="0" smtClean="0">
                <a:ln>
                  <a:noFill/>
                </a:ln>
                <a:solidFill>
                  <a:schemeClr val="tx1"/>
                </a:solidFill>
                <a:effectLst/>
                <a:latin typeface="Arial" charset="0"/>
              </a:rPr>
              <a:t>?</a:t>
            </a:r>
            <a:endParaRPr kumimoji="0" lang="en-US" sz="27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0"/>
            <a:ext cx="10058400" cy="7063991"/>
          </a:xfrm>
          <a:prstGeom prst="rect">
            <a:avLst/>
          </a:prstGeom>
          <a:noFill/>
          <a:ln w="9525">
            <a:noFill/>
            <a:miter lim="800000"/>
            <a:headEnd/>
            <a:tailEnd/>
          </a:ln>
        </p:spPr>
      </p:pic>
      <p:sp>
        <p:nvSpPr>
          <p:cNvPr id="4" name="Oval Callout 3"/>
          <p:cNvSpPr/>
          <p:nvPr/>
        </p:nvSpPr>
        <p:spPr bwMode="auto">
          <a:xfrm>
            <a:off x="914382" y="1801221"/>
            <a:ext cx="8943278" cy="1168539"/>
          </a:xfrm>
          <a:prstGeom prst="wedgeEllipseCallout">
            <a:avLst>
              <a:gd name="adj1" fmla="val 20391"/>
              <a:gd name="adj2" fmla="val 165447"/>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Looking at particular Qualifier</a:t>
            </a:r>
            <a:r>
              <a:rPr kumimoji="0" lang="en-US" sz="2700" b="0" i="0" u="none" strike="noStrike" cap="none" normalizeH="0" dirty="0" smtClean="0">
                <a:ln>
                  <a:noFill/>
                </a:ln>
                <a:solidFill>
                  <a:schemeClr val="tx1"/>
                </a:solidFill>
                <a:effectLst/>
                <a:latin typeface="Arial" charset="0"/>
              </a:rPr>
              <a:t> transitions</a:t>
            </a:r>
            <a:r>
              <a:rPr kumimoji="0" lang="en-US" sz="2700" b="0" i="0" u="none" strike="noStrike" cap="none" normalizeH="0" baseline="0" dirty="0" smtClean="0">
                <a:ln>
                  <a:noFill/>
                </a:ln>
                <a:solidFill>
                  <a:schemeClr val="tx1"/>
                </a:solidFill>
                <a:effectLst/>
                <a:latin typeface="Arial" charset="0"/>
              </a:rPr>
              <a:t>, </a:t>
            </a:r>
            <a:br>
              <a:rPr kumimoji="0" lang="en-US" sz="2700" b="0" i="0" u="none" strike="noStrike" cap="none" normalizeH="0" baseline="0" dirty="0" smtClean="0">
                <a:ln>
                  <a:noFill/>
                </a:ln>
                <a:solidFill>
                  <a:schemeClr val="tx1"/>
                </a:solidFill>
                <a:effectLst/>
                <a:latin typeface="Arial" charset="0"/>
              </a:rPr>
            </a:br>
            <a:r>
              <a:rPr kumimoji="0" lang="en-US" sz="2700" b="0" i="0" u="none" strike="noStrike" cap="none" normalizeH="0" baseline="0" dirty="0" smtClean="0">
                <a:ln>
                  <a:noFill/>
                </a:ln>
                <a:solidFill>
                  <a:schemeClr val="tx1"/>
                </a:solidFill>
                <a:effectLst/>
                <a:latin typeface="Arial" charset="0"/>
              </a:rPr>
              <a:t>are my qualifier ratios </a:t>
            </a:r>
            <a:r>
              <a:rPr kumimoji="0" lang="en-US" sz="2700" b="0" i="1" u="none" strike="noStrike" cap="none" normalizeH="0" baseline="0" dirty="0" smtClean="0">
                <a:ln>
                  <a:noFill/>
                </a:ln>
                <a:solidFill>
                  <a:schemeClr val="tx1"/>
                </a:solidFill>
                <a:effectLst/>
                <a:latin typeface="Arial" charset="0"/>
              </a:rPr>
              <a:t>trending</a:t>
            </a:r>
            <a:r>
              <a:rPr kumimoji="0" lang="en-US" sz="2700" b="0" i="0" u="none" strike="noStrike" cap="none" normalizeH="0" baseline="0" dirty="0" smtClean="0">
                <a:ln>
                  <a:noFill/>
                </a:ln>
                <a:solidFill>
                  <a:schemeClr val="tx1"/>
                </a:solidFill>
                <a:effectLst/>
                <a:latin typeface="Arial"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9"/>
          <p:cNvPicPr>
            <a:picLocks noChangeAspect="1" noChangeArrowheads="1"/>
          </p:cNvPicPr>
          <p:nvPr/>
        </p:nvPicPr>
        <p:blipFill>
          <a:blip r:embed="rId3" cstate="print"/>
          <a:srcRect/>
          <a:stretch>
            <a:fillRect/>
          </a:stretch>
        </p:blipFill>
        <p:spPr bwMode="auto">
          <a:xfrm>
            <a:off x="425302" y="4529470"/>
            <a:ext cx="3517026" cy="2381139"/>
          </a:xfrm>
          <a:prstGeom prst="rect">
            <a:avLst/>
          </a:prstGeom>
          <a:noFill/>
          <a:ln w="9525">
            <a:noFill/>
            <a:miter lim="800000"/>
            <a:headEnd/>
            <a:tailEnd/>
          </a:ln>
        </p:spPr>
      </p:pic>
      <p:graphicFrame>
        <p:nvGraphicFramePr>
          <p:cNvPr id="5" name="Diagram 4"/>
          <p:cNvGraphicFramePr/>
          <p:nvPr/>
        </p:nvGraphicFramePr>
        <p:xfrm>
          <a:off x="-765544" y="-1"/>
          <a:ext cx="10823944" cy="70600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p:cNvPicPr>
            <a:picLocks noChangeAspect="1" noChangeArrowheads="1"/>
          </p:cNvPicPr>
          <p:nvPr/>
        </p:nvPicPr>
        <p:blipFill>
          <a:blip r:embed="rId9" cstate="print"/>
          <a:srcRect/>
          <a:stretch>
            <a:fillRect/>
          </a:stretch>
        </p:blipFill>
        <p:spPr bwMode="auto">
          <a:xfrm>
            <a:off x="6512893" y="339179"/>
            <a:ext cx="3269060" cy="2297695"/>
          </a:xfrm>
          <a:prstGeom prst="rect">
            <a:avLst/>
          </a:prstGeom>
          <a:noFill/>
          <a:ln w="9525">
            <a:noFill/>
            <a:miter lim="800000"/>
            <a:headEnd/>
            <a:tailEnd/>
          </a:ln>
        </p:spPr>
      </p:pic>
      <p:sp>
        <p:nvSpPr>
          <p:cNvPr id="8" name="Curved Left Arrow 7"/>
          <p:cNvSpPr/>
          <p:nvPr/>
        </p:nvSpPr>
        <p:spPr bwMode="auto">
          <a:xfrm>
            <a:off x="7889358" y="2806996"/>
            <a:ext cx="1786270" cy="2993127"/>
          </a:xfrm>
          <a:prstGeom prst="curvedLef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r>
              <a:rPr lang="en-US" sz="2800" dirty="0" smtClean="0">
                <a:solidFill>
                  <a:schemeClr val="tx2">
                    <a:lumMod val="75000"/>
                  </a:schemeClr>
                </a:solidFill>
              </a:rPr>
              <a:t>Import</a:t>
            </a:r>
          </a:p>
          <a:p>
            <a:pPr marL="0" marR="0" indent="0" algn="ctr" defTabSz="1019175" rtl="0" eaLnBrk="1" fontAlgn="base" latinLnBrk="0" hangingPunct="1">
              <a:lnSpc>
                <a:spcPct val="100000"/>
              </a:lnSpc>
              <a:spcBef>
                <a:spcPct val="50000"/>
              </a:spcBef>
              <a:spcAft>
                <a:spcPct val="0"/>
              </a:spcAft>
              <a:buClrTx/>
              <a:buSzTx/>
              <a:buFontTx/>
              <a:buNone/>
              <a:tabLst/>
            </a:pPr>
            <a:r>
              <a:rPr lang="en-US" sz="2800" dirty="0" smtClean="0">
                <a:solidFill>
                  <a:schemeClr val="tx2">
                    <a:lumMod val="75000"/>
                  </a:schemeClr>
                </a:solidFill>
              </a:rPr>
              <a:t>Quant</a:t>
            </a:r>
          </a:p>
          <a:p>
            <a:pPr marL="0" marR="0" indent="0" algn="ctr" defTabSz="1019175" rtl="0" eaLnBrk="1" fontAlgn="base" latinLnBrk="0" hangingPunct="1">
              <a:lnSpc>
                <a:spcPct val="100000"/>
              </a:lnSpc>
              <a:spcBef>
                <a:spcPct val="50000"/>
              </a:spcBef>
              <a:spcAft>
                <a:spcPct val="0"/>
              </a:spcAft>
              <a:buClrTx/>
              <a:buSzTx/>
              <a:buFontTx/>
              <a:buNone/>
              <a:tabLst/>
            </a:pPr>
            <a:r>
              <a:rPr lang="en-US" sz="2800" dirty="0" smtClean="0">
                <a:solidFill>
                  <a:schemeClr val="tx2">
                    <a:lumMod val="75000"/>
                  </a:schemeClr>
                </a:solidFill>
              </a:rPr>
              <a:t>XML</a:t>
            </a:r>
          </a:p>
          <a:p>
            <a:pPr marL="0" marR="0" indent="0" algn="ctr" defTabSz="1019175" rtl="0" eaLnBrk="1" fontAlgn="base" latinLnBrk="0" hangingPunct="1">
              <a:lnSpc>
                <a:spcPct val="100000"/>
              </a:lnSpc>
              <a:spcBef>
                <a:spcPct val="50000"/>
              </a:spcBef>
              <a:spcAft>
                <a:spcPct val="0"/>
              </a:spcAft>
              <a:buClrTx/>
              <a:buSzTx/>
              <a:buFontTx/>
              <a:buNone/>
              <a:tabLst/>
            </a:pPr>
            <a:r>
              <a:rPr lang="en-US" sz="2800" dirty="0" smtClean="0">
                <a:solidFill>
                  <a:schemeClr val="tx2">
                    <a:lumMod val="75000"/>
                  </a:schemeClr>
                </a:solidFill>
              </a:rPr>
              <a:t>results</a:t>
            </a:r>
            <a:endParaRPr lang="en-US" dirty="0" smtClean="0">
              <a:solidFill>
                <a:schemeClr val="tx2">
                  <a:lumMod val="75000"/>
                </a:schemeClr>
              </a:solidFill>
            </a:endParaRPr>
          </a:p>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charset="0"/>
            </a:endParaRPr>
          </a:p>
        </p:txBody>
      </p:sp>
      <p:sp>
        <p:nvSpPr>
          <p:cNvPr id="11" name="Bent-Up Arrow 10"/>
          <p:cNvSpPr/>
          <p:nvPr/>
        </p:nvSpPr>
        <p:spPr bwMode="auto">
          <a:xfrm rot="10800000">
            <a:off x="404038" y="1148316"/>
            <a:ext cx="2488019" cy="3232298"/>
          </a:xfrm>
          <a:prstGeom prst="bentUp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850604" y="1254642"/>
            <a:ext cx="1998921" cy="507831"/>
          </a:xfrm>
          <a:prstGeom prst="rect">
            <a:avLst/>
          </a:prstGeom>
          <a:noFill/>
        </p:spPr>
        <p:txBody>
          <a:bodyPr wrap="square" rtlCol="0">
            <a:spAutoFit/>
          </a:bodyPr>
          <a:lstStyle/>
          <a:p>
            <a:r>
              <a:rPr lang="en-US" dirty="0" smtClean="0">
                <a:solidFill>
                  <a:schemeClr val="tx2">
                    <a:lumMod val="50000"/>
                  </a:schemeClr>
                </a:solidFill>
              </a:rPr>
              <a:t>Pivot Chart</a:t>
            </a:r>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1"/>
            <a:ext cx="10058400" cy="7059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10058400" cy="7069660"/>
          </a:xfrm>
          <a:prstGeom prst="rect">
            <a:avLst/>
          </a:prstGeom>
          <a:noFill/>
          <a:ln w="9525">
            <a:noFill/>
            <a:miter lim="800000"/>
            <a:headEnd/>
            <a:tailEnd/>
          </a:ln>
        </p:spPr>
      </p:pic>
      <p:sp>
        <p:nvSpPr>
          <p:cNvPr id="4" name="Oval Callout 3"/>
          <p:cNvSpPr/>
          <p:nvPr/>
        </p:nvSpPr>
        <p:spPr bwMode="auto">
          <a:xfrm>
            <a:off x="3165987" y="2497393"/>
            <a:ext cx="2782529" cy="1168539"/>
          </a:xfrm>
          <a:prstGeom prst="wedgeEllipseCallout">
            <a:avLst>
              <a:gd name="adj1" fmla="val -101191"/>
              <a:gd name="adj2" fmla="val 135340"/>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Calibration</a:t>
            </a:r>
            <a:br>
              <a:rPr kumimoji="0" lang="en-US" sz="2700" b="0" i="0" u="none" strike="noStrike" cap="none" normalizeH="0" baseline="0" dirty="0" smtClean="0">
                <a:ln>
                  <a:noFill/>
                </a:ln>
                <a:solidFill>
                  <a:schemeClr val="tx1"/>
                </a:solidFill>
                <a:effectLst/>
                <a:latin typeface="Arial" charset="0"/>
              </a:rPr>
            </a:br>
            <a:r>
              <a:rPr kumimoji="0" lang="en-US" sz="2700" b="0" i="0" u="none" strike="noStrike" cap="none" normalizeH="0" baseline="0" dirty="0" smtClean="0">
                <a:ln>
                  <a:noFill/>
                </a:ln>
                <a:solidFill>
                  <a:schemeClr val="tx1"/>
                </a:solidFill>
                <a:effectLst/>
                <a:latin typeface="Arial" charset="0"/>
              </a:rPr>
              <a:t>trends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
            <a:ext cx="10058400" cy="7039897"/>
          </a:xfrm>
          <a:prstGeom prst="rect">
            <a:avLst/>
          </a:prstGeom>
          <a:noFill/>
          <a:ln w="9525">
            <a:noFill/>
            <a:miter lim="800000"/>
            <a:headEnd/>
            <a:tailEnd/>
          </a:ln>
        </p:spPr>
      </p:pic>
      <p:sp>
        <p:nvSpPr>
          <p:cNvPr id="4" name="Oval Callout 3"/>
          <p:cNvSpPr/>
          <p:nvPr/>
        </p:nvSpPr>
        <p:spPr bwMode="auto">
          <a:xfrm>
            <a:off x="7089058" y="1160206"/>
            <a:ext cx="2782529" cy="1752808"/>
          </a:xfrm>
          <a:prstGeom prst="wedgeEllipseCallout">
            <a:avLst>
              <a:gd name="adj1" fmla="val -127265"/>
              <a:gd name="adj2" fmla="val -69882"/>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Target Compound</a:t>
            </a:r>
            <a:br>
              <a:rPr kumimoji="0" lang="en-US" sz="2700" b="0" i="0" u="none" strike="noStrike" cap="none" normalizeH="0" baseline="0" dirty="0" smtClean="0">
                <a:ln>
                  <a:noFill/>
                </a:ln>
                <a:solidFill>
                  <a:schemeClr val="tx1"/>
                </a:solidFill>
                <a:effectLst/>
                <a:latin typeface="Arial" charset="0"/>
              </a:rPr>
            </a:br>
            <a:r>
              <a:rPr kumimoji="0" lang="en-US" sz="2700" b="0" i="0" u="none" strike="noStrike" cap="none" normalizeH="0" baseline="0" dirty="0" smtClean="0">
                <a:ln>
                  <a:noFill/>
                </a:ln>
                <a:solidFill>
                  <a:schemeClr val="tx1"/>
                </a:solidFill>
                <a:effectLst/>
                <a:latin typeface="Arial" charset="0"/>
              </a:rPr>
              <a:t>trends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0"/>
            <a:ext cx="10058401" cy="7079226"/>
          </a:xfrm>
          <a:prstGeom prst="rect">
            <a:avLst/>
          </a:prstGeom>
          <a:noFill/>
          <a:ln w="9525">
            <a:noFill/>
            <a:miter lim="800000"/>
            <a:headEnd/>
            <a:tailEnd/>
          </a:ln>
        </p:spPr>
      </p:pic>
      <p:sp>
        <p:nvSpPr>
          <p:cNvPr id="4" name="Oval Callout 3"/>
          <p:cNvSpPr/>
          <p:nvPr/>
        </p:nvSpPr>
        <p:spPr bwMode="auto">
          <a:xfrm>
            <a:off x="3569110" y="1101211"/>
            <a:ext cx="2782529" cy="1168539"/>
          </a:xfrm>
          <a:prstGeom prst="wedgeEllipseCallout">
            <a:avLst>
              <a:gd name="adj1" fmla="val 80509"/>
              <a:gd name="adj2" fmla="val -6776"/>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Qualifier </a:t>
            </a:r>
            <a:br>
              <a:rPr kumimoji="0" lang="en-US" sz="2700" b="0" i="0" u="none" strike="noStrike" cap="none" normalizeH="0" baseline="0" dirty="0" smtClean="0">
                <a:ln>
                  <a:noFill/>
                </a:ln>
                <a:solidFill>
                  <a:schemeClr val="tx1"/>
                </a:solidFill>
                <a:effectLst/>
                <a:latin typeface="Arial" charset="0"/>
              </a:rPr>
            </a:br>
            <a:r>
              <a:rPr kumimoji="0" lang="en-US" sz="2700" b="0" i="0" u="none" strike="noStrike" cap="none" normalizeH="0" baseline="0" dirty="0" smtClean="0">
                <a:ln>
                  <a:noFill/>
                </a:ln>
                <a:solidFill>
                  <a:schemeClr val="tx1"/>
                </a:solidFill>
                <a:effectLst/>
                <a:latin typeface="Arial" charset="0"/>
              </a:rPr>
              <a:t>trends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71833" y="360289"/>
            <a:ext cx="4999627" cy="6571837"/>
          </a:xfrm>
          <a:prstGeom prst="rect">
            <a:avLst/>
          </a:prstGeom>
          <a:noFill/>
          <a:ln w="9525">
            <a:noFill/>
            <a:miter lim="800000"/>
            <a:headEnd/>
            <a:tailEnd/>
          </a:ln>
        </p:spPr>
      </p:pic>
      <p:sp>
        <p:nvSpPr>
          <p:cNvPr id="4" name="Oval Callout 3"/>
          <p:cNvSpPr/>
          <p:nvPr/>
        </p:nvSpPr>
        <p:spPr bwMode="auto">
          <a:xfrm>
            <a:off x="5929538" y="527053"/>
            <a:ext cx="4001272" cy="5193506"/>
          </a:xfrm>
          <a:prstGeom prst="wedgeEllipseCallout">
            <a:avLst>
              <a:gd name="adj1" fmla="val -116615"/>
              <a:gd name="adj2" fmla="val -891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t" anchorCtr="0" compatLnSpc="1">
            <a:prstTxWarp prst="textNoShape">
              <a:avLst/>
            </a:prstTxWarp>
            <a:spAutoFit/>
          </a:bodyPr>
          <a:lstStyle/>
          <a:p>
            <a:pPr defTabSz="1019175"/>
            <a:r>
              <a:rPr lang="en-US" sz="2400" dirty="0" smtClean="0"/>
              <a:t>Pivot Table Data Crunching for Microsoft Office Excel 2007 consolidates all the best functionality of pivot tables including Using VBA to Create Pivot Tables </a:t>
            </a:r>
            <a:endParaRPr kumimoji="0" lang="en-US" sz="2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10058400" cy="7213346"/>
          </a:xfrm>
          <a:prstGeom prst="rect">
            <a:avLst/>
          </a:prstGeom>
          <a:noFill/>
          <a:ln w="9525">
            <a:noFill/>
            <a:miter lim="800000"/>
            <a:headEnd/>
            <a:tailEnd/>
          </a:ln>
        </p:spPr>
      </p:pic>
      <p:sp>
        <p:nvSpPr>
          <p:cNvPr id="5" name="Oval Callout 4"/>
          <p:cNvSpPr/>
          <p:nvPr/>
        </p:nvSpPr>
        <p:spPr bwMode="auto">
          <a:xfrm>
            <a:off x="0" y="2844950"/>
            <a:ext cx="4593266" cy="2369537"/>
          </a:xfrm>
          <a:prstGeom prst="wedgeEllipseCallout">
            <a:avLst>
              <a:gd name="adj1" fmla="val 47381"/>
              <a:gd name="adj2" fmla="val 111512"/>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Pivot</a:t>
            </a:r>
            <a:r>
              <a:rPr kumimoji="0" lang="en-US" sz="2700" b="0" i="0" u="none" strike="noStrike" cap="none" normalizeH="0" dirty="0" smtClean="0">
                <a:ln>
                  <a:noFill/>
                </a:ln>
                <a:solidFill>
                  <a:schemeClr val="tx1"/>
                </a:solidFill>
                <a:effectLst/>
                <a:latin typeface="Arial" charset="0"/>
              </a:rPr>
              <a:t> Chart </a:t>
            </a:r>
            <a:r>
              <a:rPr kumimoji="0" lang="en-US" sz="1400" b="0" i="0" u="none" strike="noStrike" cap="none" normalizeH="0" dirty="0" smtClean="0">
                <a:ln>
                  <a:noFill/>
                </a:ln>
                <a:solidFill>
                  <a:schemeClr val="tx1"/>
                </a:solidFill>
                <a:effectLst/>
                <a:latin typeface="Arial" charset="0"/>
              </a:rPr>
              <a:t>(CRT-)</a:t>
            </a:r>
            <a:endParaRPr kumimoji="0" lang="en-US" sz="2700" b="0" i="0" u="none" strike="noStrike" cap="none" normalizeH="0" dirty="0" smtClean="0">
              <a:ln>
                <a:noFill/>
              </a:ln>
              <a:solidFill>
                <a:schemeClr val="tx1"/>
              </a:solidFill>
              <a:effectLst/>
              <a:latin typeface="Arial" charset="0"/>
            </a:endParaRPr>
          </a:p>
          <a:p>
            <a:pPr algn="l" defTabSz="1019175"/>
            <a:r>
              <a:rPr lang="en-US" dirty="0" smtClean="0">
                <a:solidFill>
                  <a:schemeClr val="tx1"/>
                </a:solidFill>
                <a:latin typeface="Arial" charset="0"/>
              </a:rPr>
              <a:t>Pivot </a:t>
            </a:r>
            <a:r>
              <a:rPr kumimoji="0" lang="en-US" sz="2700" b="0" i="0" u="none" strike="noStrike" cap="none" normalizeH="0" dirty="0" smtClean="0">
                <a:ln>
                  <a:noFill/>
                </a:ln>
                <a:solidFill>
                  <a:schemeClr val="tx1"/>
                </a:solidFill>
                <a:effectLst/>
                <a:latin typeface="Arial" charset="0"/>
              </a:rPr>
              <a:t>Table </a:t>
            </a:r>
            <a:r>
              <a:rPr lang="en-US" sz="1600" dirty="0" smtClean="0">
                <a:solidFill>
                  <a:schemeClr val="tx1"/>
                </a:solidFill>
                <a:latin typeface="Arial" charset="0"/>
              </a:rPr>
              <a:t>(PT-)</a:t>
            </a:r>
            <a:endParaRPr kumimoji="0" lang="en-US" sz="2700" b="0" i="0" u="none" strike="noStrike" cap="none" normalizeH="0" dirty="0" smtClean="0">
              <a:ln>
                <a:noFill/>
              </a:ln>
              <a:solidFill>
                <a:schemeClr val="tx1"/>
              </a:solidFill>
              <a:effectLst/>
              <a:latin typeface="Arial" charset="0"/>
            </a:endParaRPr>
          </a:p>
          <a:p>
            <a:pPr marL="0" marR="0" indent="0" algn="l" defTabSz="1019175" rtl="0" eaLnBrk="1" fontAlgn="base" latinLnBrk="0" hangingPunct="1">
              <a:lnSpc>
                <a:spcPct val="100000"/>
              </a:lnSpc>
              <a:spcBef>
                <a:spcPct val="50000"/>
              </a:spcBef>
              <a:spcAft>
                <a:spcPct val="0"/>
              </a:spcAft>
              <a:buClrTx/>
              <a:buSzTx/>
              <a:buFontTx/>
              <a:buNone/>
              <a:tabLst/>
            </a:pPr>
            <a:r>
              <a:rPr lang="en-US" baseline="0" dirty="0" smtClean="0">
                <a:solidFill>
                  <a:schemeClr val="tx1"/>
                </a:solidFill>
                <a:latin typeface="Arial" charset="0"/>
              </a:rPr>
              <a:t>Pivot Table </a:t>
            </a:r>
            <a:r>
              <a:rPr lang="en-US" sz="1600" baseline="0" dirty="0" smtClean="0">
                <a:solidFill>
                  <a:schemeClr val="tx1"/>
                </a:solidFill>
                <a:latin typeface="Arial" charset="0"/>
              </a:rPr>
              <a:t>(PivotTable)</a:t>
            </a:r>
            <a:endParaRPr kumimoji="0" lang="en-US" sz="27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583746"/>
            <a:ext cx="10058400" cy="6426653"/>
          </a:xfrm>
          <a:prstGeom prst="rect">
            <a:avLst/>
          </a:prstGeom>
          <a:noFill/>
          <a:ln w="9525">
            <a:noFill/>
            <a:miter lim="800000"/>
            <a:headEnd/>
            <a:tailEnd/>
          </a:ln>
        </p:spPr>
      </p:pic>
      <p:sp>
        <p:nvSpPr>
          <p:cNvPr id="3075" name="Date Placeholder 1"/>
          <p:cNvSpPr>
            <a:spLocks noGrp="1"/>
          </p:cNvSpPr>
          <p:nvPr>
            <p:ph type="dt" sz="quarter" idx="11"/>
          </p:nvPr>
        </p:nvSpPr>
        <p:spPr>
          <a:xfrm>
            <a:off x="7010400" y="7250113"/>
            <a:ext cx="2797175" cy="522287"/>
          </a:xfrm>
          <a:noFill/>
        </p:spPr>
        <p:txBody>
          <a:bodyPr/>
          <a:lstStyle/>
          <a:p>
            <a:r>
              <a:rPr lang="en-US" dirty="0" err="1" smtClean="0"/>
              <a:t>MassHunter</a:t>
            </a:r>
            <a:r>
              <a:rPr lang="en-US" dirty="0" smtClean="0"/>
              <a:t> Quantitative Analysis software</a:t>
            </a:r>
            <a:br>
              <a:rPr lang="en-US" dirty="0" smtClean="0"/>
            </a:br>
            <a:r>
              <a:rPr lang="en-US" dirty="0" smtClean="0"/>
              <a:t>All the performance, all the time</a:t>
            </a:r>
            <a:br>
              <a:rPr lang="en-US" dirty="0" smtClean="0"/>
            </a:br>
            <a:endParaRPr lang="en-US" dirty="0" smtClean="0"/>
          </a:p>
        </p:txBody>
      </p:sp>
      <p:sp>
        <p:nvSpPr>
          <p:cNvPr id="3076" name="Slide Number Placeholder 2"/>
          <p:cNvSpPr>
            <a:spLocks noGrp="1"/>
          </p:cNvSpPr>
          <p:nvPr>
            <p:ph type="sldNum" sz="quarter" idx="12"/>
          </p:nvPr>
        </p:nvSpPr>
        <p:spPr>
          <a:xfrm>
            <a:off x="7497763" y="7531100"/>
            <a:ext cx="2309812" cy="241300"/>
          </a:xfrm>
          <a:noFill/>
        </p:spPr>
        <p:txBody>
          <a:bodyPr/>
          <a:lstStyle/>
          <a:p>
            <a:pPr algn="r"/>
            <a:endParaRPr lang="en-US" dirty="0" smtClean="0"/>
          </a:p>
        </p:txBody>
      </p:sp>
      <p:sp>
        <p:nvSpPr>
          <p:cNvPr id="3077" name="Slide Number Placeholder 5"/>
          <p:cNvSpPr txBox="1">
            <a:spLocks noGrp="1"/>
          </p:cNvSpPr>
          <p:nvPr/>
        </p:nvSpPr>
        <p:spPr bwMode="white">
          <a:xfrm>
            <a:off x="250825" y="7524750"/>
            <a:ext cx="676275" cy="171450"/>
          </a:xfrm>
          <a:prstGeom prst="rect">
            <a:avLst/>
          </a:prstGeom>
          <a:noFill/>
          <a:ln w="9525">
            <a:noFill/>
            <a:miter lim="800000"/>
            <a:headEnd/>
            <a:tailEnd/>
          </a:ln>
        </p:spPr>
        <p:txBody>
          <a:bodyPr lIns="0" tIns="0" rIns="0" bIns="0"/>
          <a:lstStyle/>
          <a:p>
            <a:pPr eaLnBrk="0" hangingPunct="0"/>
            <a:endParaRPr lang="en-US" sz="900">
              <a:solidFill>
                <a:srgbClr val="FFFFFF"/>
              </a:solidFill>
            </a:endParaRPr>
          </a:p>
        </p:txBody>
      </p:sp>
      <p:sp>
        <p:nvSpPr>
          <p:cNvPr id="3079" name="Rectangle 5"/>
          <p:cNvSpPr>
            <a:spLocks noChangeArrowheads="1"/>
          </p:cNvSpPr>
          <p:nvPr/>
        </p:nvSpPr>
        <p:spPr bwMode="auto">
          <a:xfrm>
            <a:off x="5218113" y="2147888"/>
            <a:ext cx="0" cy="415925"/>
          </a:xfrm>
          <a:prstGeom prst="rect">
            <a:avLst/>
          </a:prstGeom>
          <a:noFill/>
          <a:ln w="12700" algn="ctr">
            <a:noFill/>
            <a:miter lim="800000"/>
            <a:headEnd/>
            <a:tailEnd/>
          </a:ln>
        </p:spPr>
        <p:txBody>
          <a:bodyPr wrap="none" lIns="0" tIns="0" rIns="0" bIns="0" anchor="ctr">
            <a:spAutoFit/>
          </a:bodyPr>
          <a:lstStyle/>
          <a:p>
            <a:endParaRPr lang="en-US"/>
          </a:p>
        </p:txBody>
      </p:sp>
      <p:sp>
        <p:nvSpPr>
          <p:cNvPr id="18" name="Rectangle 2"/>
          <p:cNvSpPr txBox="1">
            <a:spLocks noChangeArrowheads="1"/>
          </p:cNvSpPr>
          <p:nvPr/>
        </p:nvSpPr>
        <p:spPr>
          <a:xfrm>
            <a:off x="76200" y="58738"/>
            <a:ext cx="10502900" cy="1209675"/>
          </a:xfrm>
          <a:prstGeom prst="rect">
            <a:avLst/>
          </a:prstGeom>
        </p:spPr>
        <p:txBody>
          <a:bodyPr/>
          <a:lstStyle/>
          <a:p>
            <a:pPr algn="l" defTabSz="1019175" eaLnBrk="0" hangingPunct="0">
              <a:spcBef>
                <a:spcPct val="0"/>
              </a:spcBef>
              <a:spcAft>
                <a:spcPct val="10000"/>
              </a:spcAft>
              <a:defRPr/>
            </a:pPr>
            <a:r>
              <a:rPr lang="en-US" sz="2800" b="1" kern="0" dirty="0" smtClean="0">
                <a:solidFill>
                  <a:schemeClr val="tx2"/>
                </a:solidFill>
                <a:latin typeface="+mj-lt"/>
                <a:ea typeface="+mj-ea"/>
                <a:cs typeface="+mj-cs"/>
              </a:rPr>
              <a:t>Excel-based Quantitation Report System (QRS) Videos</a:t>
            </a:r>
            <a:endParaRPr lang="en-US" sz="2800" b="1" kern="0" dirty="0">
              <a:solidFill>
                <a:schemeClr val="tx2"/>
              </a:solidFill>
              <a:latin typeface="+mj-lt"/>
              <a:ea typeface="+mj-ea"/>
              <a:cs typeface="+mj-cs"/>
            </a:endParaRPr>
          </a:p>
        </p:txBody>
      </p:sp>
      <p:sp>
        <p:nvSpPr>
          <p:cNvPr id="8" name="Oval Callout 7"/>
          <p:cNvSpPr/>
          <p:nvPr/>
        </p:nvSpPr>
        <p:spPr bwMode="auto">
          <a:xfrm>
            <a:off x="7068456" y="2278744"/>
            <a:ext cx="2699657" cy="1752808"/>
          </a:xfrm>
          <a:prstGeom prst="wedgeEllipseCallout">
            <a:avLst>
              <a:gd name="adj1" fmla="val -123500"/>
              <a:gd name="adj2" fmla="val 42213"/>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accent3"/>
                </a:solidFill>
                <a:effectLst/>
                <a:latin typeface="Arial" charset="0"/>
              </a:rPr>
              <a:t>Videos on shipping Quant DVD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10058400" cy="7067839"/>
          </a:xfrm>
          <a:prstGeom prst="rect">
            <a:avLst/>
          </a:prstGeom>
          <a:noFill/>
          <a:ln w="9525">
            <a:noFill/>
            <a:miter lim="800000"/>
            <a:headEnd/>
            <a:tailEnd/>
          </a:ln>
        </p:spPr>
      </p:pic>
      <p:sp>
        <p:nvSpPr>
          <p:cNvPr id="6" name="Oval Callout 5"/>
          <p:cNvSpPr/>
          <p:nvPr/>
        </p:nvSpPr>
        <p:spPr bwMode="auto">
          <a:xfrm>
            <a:off x="4657061" y="2759892"/>
            <a:ext cx="5401339" cy="3505617"/>
          </a:xfrm>
          <a:prstGeom prst="wedgeEllipseCallout">
            <a:avLst>
              <a:gd name="adj1" fmla="val -64591"/>
              <a:gd name="adj2" fmla="val -112083"/>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Pivot Cache shared by Pivot Tables.</a:t>
            </a:r>
            <a:r>
              <a:rPr kumimoji="0" lang="en-US" sz="2700" b="0" i="0" u="none" strike="noStrike" cap="none" normalizeH="0" dirty="0" smtClean="0">
                <a:ln>
                  <a:noFill/>
                </a:ln>
                <a:solidFill>
                  <a:schemeClr val="tx1"/>
                </a:solidFill>
                <a:effectLst/>
                <a:latin typeface="Arial" charset="0"/>
              </a:rPr>
              <a:t>  Different Pivot Caches created for </a:t>
            </a:r>
            <a:br>
              <a:rPr kumimoji="0" lang="en-US" sz="2700" b="0" i="0" u="none" strike="noStrike" cap="none" normalizeH="0" dirty="0" smtClean="0">
                <a:ln>
                  <a:noFill/>
                </a:ln>
                <a:solidFill>
                  <a:schemeClr val="tx1"/>
                </a:solidFill>
                <a:effectLst/>
                <a:latin typeface="Arial" charset="0"/>
              </a:rPr>
            </a:br>
            <a:r>
              <a:rPr kumimoji="0" lang="en-US" sz="2700" b="0" i="0" u="none" strike="noStrike" cap="none" normalizeH="0" dirty="0" smtClean="0">
                <a:ln>
                  <a:noFill/>
                </a:ln>
                <a:solidFill>
                  <a:schemeClr val="tx1"/>
                </a:solidFill>
                <a:effectLst/>
                <a:latin typeface="Arial" charset="0"/>
              </a:rPr>
              <a:t>    Calibration</a:t>
            </a:r>
            <a:br>
              <a:rPr kumimoji="0" lang="en-US" sz="2700" b="0" i="0" u="none" strike="noStrike" cap="none" normalizeH="0" dirty="0" smtClean="0">
                <a:ln>
                  <a:noFill/>
                </a:ln>
                <a:solidFill>
                  <a:schemeClr val="tx1"/>
                </a:solidFill>
                <a:effectLst/>
                <a:latin typeface="Arial" charset="0"/>
              </a:rPr>
            </a:br>
            <a:r>
              <a:rPr kumimoji="0" lang="en-US" sz="2700" b="0" i="0" u="none" strike="noStrike" cap="none" normalizeH="0" dirty="0" smtClean="0">
                <a:ln>
                  <a:noFill/>
                </a:ln>
                <a:solidFill>
                  <a:schemeClr val="tx1"/>
                </a:solidFill>
                <a:effectLst/>
                <a:latin typeface="Arial" charset="0"/>
              </a:rPr>
              <a:t>    </a:t>
            </a:r>
            <a:r>
              <a:rPr kumimoji="0" lang="en-US" sz="2700" b="0" i="0" u="none" strike="noStrike" cap="none" normalizeH="0" dirty="0" err="1" smtClean="0">
                <a:ln>
                  <a:noFill/>
                </a:ln>
                <a:solidFill>
                  <a:schemeClr val="tx1"/>
                </a:solidFill>
                <a:effectLst/>
                <a:latin typeface="Arial" charset="0"/>
              </a:rPr>
              <a:t>TargetCompound</a:t>
            </a:r>
            <a:r>
              <a:rPr kumimoji="0" lang="en-US" sz="2700" b="0" i="0" u="none" strike="noStrike" cap="none" normalizeH="0" dirty="0" smtClean="0">
                <a:ln>
                  <a:noFill/>
                </a:ln>
                <a:solidFill>
                  <a:schemeClr val="tx1"/>
                </a:solidFill>
                <a:effectLst/>
                <a:latin typeface="Arial" charset="0"/>
              </a:rPr>
              <a:t/>
            </a:r>
            <a:br>
              <a:rPr kumimoji="0" lang="en-US" sz="2700" b="0" i="0" u="none" strike="noStrike" cap="none" normalizeH="0" dirty="0" smtClean="0">
                <a:ln>
                  <a:noFill/>
                </a:ln>
                <a:solidFill>
                  <a:schemeClr val="tx1"/>
                </a:solidFill>
                <a:effectLst/>
                <a:latin typeface="Arial" charset="0"/>
              </a:rPr>
            </a:br>
            <a:r>
              <a:rPr kumimoji="0" lang="en-US" sz="2700" b="0" i="0" u="none" strike="noStrike" cap="none" normalizeH="0" dirty="0" smtClean="0">
                <a:ln>
                  <a:noFill/>
                </a:ln>
                <a:solidFill>
                  <a:schemeClr val="tx1"/>
                </a:solidFill>
                <a:effectLst/>
                <a:latin typeface="Arial" charset="0"/>
              </a:rPr>
              <a:t>    Qualifier</a:t>
            </a:r>
            <a:endParaRPr kumimoji="0" lang="en-US" sz="27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0"/>
            <a:ext cx="10058400" cy="7020713"/>
          </a:xfrm>
          <a:prstGeom prst="rect">
            <a:avLst/>
          </a:prstGeom>
          <a:noFill/>
          <a:ln w="9525">
            <a:noFill/>
            <a:miter lim="800000"/>
            <a:headEnd/>
            <a:tailEnd/>
          </a:ln>
        </p:spPr>
      </p:pic>
      <p:sp>
        <p:nvSpPr>
          <p:cNvPr id="4" name="Oval Callout 3"/>
          <p:cNvSpPr/>
          <p:nvPr/>
        </p:nvSpPr>
        <p:spPr bwMode="auto">
          <a:xfrm>
            <a:off x="4657061" y="3823148"/>
            <a:ext cx="5401339" cy="584269"/>
          </a:xfrm>
          <a:prstGeom prst="wedgeEllipseCallout">
            <a:avLst>
              <a:gd name="adj1" fmla="val -55930"/>
              <a:gd name="adj2" fmla="val 244599"/>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Pivot Cache declaration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0" y="0"/>
            <a:ext cx="10058400" cy="7144758"/>
          </a:xfrm>
          <a:prstGeom prst="rect">
            <a:avLst/>
          </a:prstGeom>
          <a:noFill/>
          <a:ln w="9525">
            <a:noFill/>
            <a:miter lim="800000"/>
            <a:headEnd/>
            <a:tailEnd/>
          </a:ln>
        </p:spPr>
      </p:pic>
      <p:sp>
        <p:nvSpPr>
          <p:cNvPr id="5" name="Oval Callout 4"/>
          <p:cNvSpPr/>
          <p:nvPr/>
        </p:nvSpPr>
        <p:spPr bwMode="auto">
          <a:xfrm>
            <a:off x="786810" y="909827"/>
            <a:ext cx="5401339" cy="584269"/>
          </a:xfrm>
          <a:prstGeom prst="wedgeEllipseCallout">
            <a:avLst>
              <a:gd name="adj1" fmla="val 56669"/>
              <a:gd name="adj2" fmla="val 204564"/>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Pivot Cache creation</a:t>
            </a:r>
          </a:p>
        </p:txBody>
      </p:sp>
      <p:sp>
        <p:nvSpPr>
          <p:cNvPr id="6" name="Oval Callout 5"/>
          <p:cNvSpPr/>
          <p:nvPr/>
        </p:nvSpPr>
        <p:spPr bwMode="auto">
          <a:xfrm>
            <a:off x="5082364" y="2997352"/>
            <a:ext cx="4465674" cy="584269"/>
          </a:xfrm>
          <a:prstGeom prst="wedgeEllipseCallout">
            <a:avLst>
              <a:gd name="adj1" fmla="val -47414"/>
              <a:gd name="adj2" fmla="val 426581"/>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1019175" rtl="0" eaLnBrk="1" fontAlgn="base" latinLnBrk="0" hangingPunct="1">
              <a:lnSpc>
                <a:spcPct val="100000"/>
              </a:lnSpc>
              <a:spcBef>
                <a:spcPct val="5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Pivot Table</a:t>
            </a:r>
            <a:r>
              <a:rPr kumimoji="0" lang="en-US" sz="2700" b="0" i="0" u="none" strike="noStrike" cap="none" normalizeH="0" dirty="0" smtClean="0">
                <a:ln>
                  <a:noFill/>
                </a:ln>
                <a:solidFill>
                  <a:schemeClr val="tx1"/>
                </a:solidFill>
                <a:effectLst/>
                <a:latin typeface="Arial" charset="0"/>
              </a:rPr>
              <a:t> </a:t>
            </a:r>
            <a:r>
              <a:rPr kumimoji="0" lang="en-US" sz="2700" b="0" i="0" u="none" strike="noStrike" cap="none" normalizeH="0" baseline="0" dirty="0" smtClean="0">
                <a:ln>
                  <a:noFill/>
                </a:ln>
                <a:solidFill>
                  <a:schemeClr val="tx1"/>
                </a:solidFill>
                <a:effectLst/>
                <a:latin typeface="Arial" charset="0"/>
              </a:rPr>
              <a:t>creation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MassHunter Quantitative Analysis</a:t>
            </a:r>
          </a:p>
          <a:p>
            <a:endParaRPr lang="en-US" dirty="0"/>
          </a:p>
        </p:txBody>
      </p:sp>
      <p:sp>
        <p:nvSpPr>
          <p:cNvPr id="6" name="Slide Number Placeholder 5"/>
          <p:cNvSpPr>
            <a:spLocks noGrp="1"/>
          </p:cNvSpPr>
          <p:nvPr>
            <p:ph type="sldNum" sz="quarter" idx="12"/>
          </p:nvPr>
        </p:nvSpPr>
        <p:spPr/>
        <p:txBody>
          <a:bodyPr/>
          <a:lstStyle/>
          <a:p>
            <a:r>
              <a:rPr lang="en-US"/>
              <a:t>Page </a:t>
            </a:r>
            <a:fld id="{D35B6D10-48E0-4C77-9804-10A25950D262}" type="slidenum">
              <a:rPr lang="en-US"/>
              <a:pPr/>
              <a:t>3</a:t>
            </a:fld>
            <a:endParaRPr lang="en-US"/>
          </a:p>
        </p:txBody>
      </p:sp>
      <p:sp>
        <p:nvSpPr>
          <p:cNvPr id="167938" name="Rectangle 2"/>
          <p:cNvSpPr>
            <a:spLocks noGrp="1" noChangeArrowheads="1"/>
          </p:cNvSpPr>
          <p:nvPr>
            <p:ph type="title"/>
          </p:nvPr>
        </p:nvSpPr>
        <p:spPr>
          <a:xfrm>
            <a:off x="249238" y="257175"/>
            <a:ext cx="9561512" cy="809625"/>
          </a:xfrm>
        </p:spPr>
        <p:txBody>
          <a:bodyPr/>
          <a:lstStyle/>
          <a:p>
            <a:r>
              <a:rPr lang="en-US" dirty="0" smtClean="0"/>
              <a:t>QRS Excel-based Trend Report Value Proposition</a:t>
            </a:r>
            <a:endParaRPr lang="en-US" dirty="0"/>
          </a:p>
        </p:txBody>
      </p:sp>
      <p:sp>
        <p:nvSpPr>
          <p:cNvPr id="167939" name="Rectangle 3"/>
          <p:cNvSpPr>
            <a:spLocks noGrp="1" noChangeArrowheads="1"/>
          </p:cNvSpPr>
          <p:nvPr>
            <p:ph type="body" idx="1"/>
          </p:nvPr>
        </p:nvSpPr>
        <p:spPr>
          <a:xfrm>
            <a:off x="0" y="1096777"/>
            <a:ext cx="11039005" cy="5791200"/>
          </a:xfrm>
        </p:spPr>
        <p:txBody>
          <a:bodyPr/>
          <a:lstStyle/>
          <a:p>
            <a:pPr lvl="2">
              <a:buFont typeface="Wingdings" pitchFamily="2" charset="2"/>
              <a:buChar char="§"/>
            </a:pPr>
            <a:r>
              <a:rPr lang="en-US" sz="2800" dirty="0" smtClean="0"/>
              <a:t>Address trend reporting needs across batches or date/time </a:t>
            </a:r>
            <a:br>
              <a:rPr lang="en-US" sz="2800" dirty="0" smtClean="0"/>
            </a:br>
            <a:endParaRPr lang="en-US" sz="2800" dirty="0" smtClean="0"/>
          </a:p>
          <a:p>
            <a:pPr lvl="4">
              <a:buFont typeface="Wingdings" pitchFamily="2" charset="2"/>
              <a:buChar char="§"/>
            </a:pPr>
            <a:r>
              <a:rPr lang="en-US" sz="2600" dirty="0" smtClean="0"/>
              <a:t>Monitor samples types</a:t>
            </a:r>
          </a:p>
          <a:p>
            <a:pPr lvl="5">
              <a:buFont typeface="Wingdings" pitchFamily="2" charset="2"/>
              <a:buChar char="§"/>
            </a:pPr>
            <a:r>
              <a:rPr lang="en-US" sz="2400" dirty="0" smtClean="0">
                <a:solidFill>
                  <a:srgbClr val="000099"/>
                </a:solidFill>
              </a:rPr>
              <a:t>Trend by Samples, CALs, QCs, Blanks, Spikes</a:t>
            </a:r>
            <a:br>
              <a:rPr lang="en-US" sz="2400" dirty="0" smtClean="0">
                <a:solidFill>
                  <a:srgbClr val="000099"/>
                </a:solidFill>
              </a:rPr>
            </a:br>
            <a:endParaRPr lang="en-US" sz="2400" dirty="0" smtClean="0">
              <a:solidFill>
                <a:srgbClr val="000099"/>
              </a:solidFill>
            </a:endParaRPr>
          </a:p>
          <a:p>
            <a:pPr lvl="4">
              <a:buFont typeface="Wingdings" pitchFamily="2" charset="2"/>
              <a:buChar char="§"/>
            </a:pPr>
            <a:r>
              <a:rPr lang="en-US" sz="2600" dirty="0" smtClean="0"/>
              <a:t>Monitor target compounds or qualifiers results </a:t>
            </a:r>
          </a:p>
          <a:p>
            <a:pPr lvl="5">
              <a:buFont typeface="Wingdings" pitchFamily="2" charset="2"/>
              <a:buChar char="§"/>
            </a:pPr>
            <a:r>
              <a:rPr lang="en-US" sz="2400" dirty="0" smtClean="0">
                <a:solidFill>
                  <a:srgbClr val="000099"/>
                </a:solidFill>
              </a:rPr>
              <a:t>Trend metrics grouped by </a:t>
            </a:r>
            <a:r>
              <a:rPr lang="en-US" sz="1800" dirty="0" smtClean="0">
                <a:solidFill>
                  <a:srgbClr val="000099"/>
                </a:solidFill>
              </a:rPr>
              <a:t>sample/compound/group</a:t>
            </a:r>
            <a:endParaRPr lang="en-US" sz="3200" dirty="0" smtClean="0">
              <a:solidFill>
                <a:srgbClr val="000099"/>
              </a:solidFill>
            </a:endParaRPr>
          </a:p>
          <a:p>
            <a:pPr lvl="5">
              <a:buFont typeface="Wingdings" pitchFamily="2" charset="2"/>
              <a:buChar char="§"/>
            </a:pPr>
            <a:r>
              <a:rPr lang="en-US" sz="2400" dirty="0" smtClean="0">
                <a:solidFill>
                  <a:srgbClr val="000099"/>
                </a:solidFill>
              </a:rPr>
              <a:t>Trend organized by time series </a:t>
            </a:r>
            <a:r>
              <a:rPr lang="en-US" sz="1800" dirty="0" smtClean="0">
                <a:solidFill>
                  <a:srgbClr val="000099"/>
                </a:solidFill>
              </a:rPr>
              <a:t>{ before/after, treated/untreated } </a:t>
            </a:r>
          </a:p>
          <a:p>
            <a:pPr lvl="4">
              <a:buNone/>
            </a:pPr>
            <a:endParaRPr lang="en-US" sz="2400" i="1" dirty="0" smtClean="0">
              <a:solidFill>
                <a:srgbClr val="000099"/>
              </a:solidFill>
            </a:endParaRPr>
          </a:p>
          <a:p>
            <a:pPr lvl="4">
              <a:buFont typeface="Wingdings" pitchFamily="2" charset="2"/>
              <a:buChar char="§"/>
            </a:pPr>
            <a:r>
              <a:rPr lang="en-US" sz="2600" dirty="0" smtClean="0"/>
              <a:t>Monitor outliers results</a:t>
            </a:r>
          </a:p>
          <a:p>
            <a:pPr lvl="5">
              <a:buFont typeface="Wingdings" pitchFamily="2" charset="2"/>
              <a:buChar char="§"/>
            </a:pPr>
            <a:r>
              <a:rPr lang="en-US" sz="2400" dirty="0" smtClean="0">
                <a:solidFill>
                  <a:srgbClr val="000099"/>
                </a:solidFill>
              </a:rPr>
              <a:t>Trend by quality metrics</a:t>
            </a:r>
            <a:endParaRPr lang="en-US" sz="2600" dirty="0" smtClean="0"/>
          </a:p>
          <a:p>
            <a:pPr lvl="4">
              <a:buFont typeface="Wingdings" pitchFamily="2" charset="2"/>
              <a:buChar char="§"/>
            </a:pPr>
            <a:endParaRPr lang="en-US" sz="2600" dirty="0" smtClean="0"/>
          </a:p>
        </p:txBody>
      </p:sp>
      <p:sp>
        <p:nvSpPr>
          <p:cNvPr id="7" name="Footer Placeholder 3"/>
          <p:cNvSpPr txBox="1">
            <a:spLocks/>
          </p:cNvSpPr>
          <p:nvPr/>
        </p:nvSpPr>
        <p:spPr bwMode="white">
          <a:xfrm>
            <a:off x="8077200" y="7467600"/>
            <a:ext cx="20574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smtClean="0">
                <a:ln>
                  <a:noFill/>
                </a:ln>
                <a:solidFill>
                  <a:srgbClr val="FFFFFF"/>
                </a:solidFill>
                <a:effectLst/>
                <a:uLnTx/>
                <a:uFillTx/>
                <a:latin typeface="Arial" charset="0"/>
                <a:ea typeface="+mn-ea"/>
                <a:cs typeface="+mn-cs"/>
              </a:rPr>
              <a:t>Quantitation Reporting System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FFFFFF"/>
              </a:solidFill>
              <a:effectLst/>
              <a:uLnTx/>
              <a:uFillTx/>
              <a:latin typeface="Arial" charset="0"/>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6579623" y="5088013"/>
            <a:ext cx="2672531" cy="176215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205969" y="5150652"/>
            <a:ext cx="1544740" cy="186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Footer Placeholder 3"/>
          <p:cNvSpPr>
            <a:spLocks noGrp="1"/>
          </p:cNvSpPr>
          <p:nvPr>
            <p:ph type="ftr" sz="quarter" idx="4294967295"/>
          </p:nvPr>
        </p:nvSpPr>
        <p:spPr bwMode="white">
          <a:xfrm>
            <a:off x="8077200" y="7467600"/>
            <a:ext cx="2057400" cy="165100"/>
          </a:xfrm>
          <a:noFill/>
          <a:ln>
            <a:miter lim="800000"/>
            <a:headEnd/>
            <a:tailEnd/>
          </a:ln>
        </p:spPr>
        <p:txBody>
          <a:bodyPr wrap="square" lIns="0" tIns="0" rIns="0" bIns="0" numCol="1" anchor="t" anchorCtr="0" compatLnSpc="1">
            <a:prstTxWarp prst="textNoShape">
              <a:avLst/>
            </a:prstTxWarp>
          </a:bodyPr>
          <a:lstStyle/>
          <a:p>
            <a:pPr algn="l" eaLnBrk="0" hangingPunct="0"/>
            <a:r>
              <a:rPr lang="en-US" sz="900" dirty="0" smtClean="0">
                <a:solidFill>
                  <a:srgbClr val="FFFFFF"/>
                </a:solidFill>
              </a:rPr>
              <a:t>Quantitation Reporting System </a:t>
            </a:r>
          </a:p>
          <a:p>
            <a:pPr algn="l" eaLnBrk="0" hangingPunct="0"/>
            <a:endParaRPr lang="en-US" sz="900" dirty="0" smtClean="0">
              <a:solidFill>
                <a:srgbClr val="FFFFFF"/>
              </a:solidFill>
            </a:endParaRPr>
          </a:p>
        </p:txBody>
      </p:sp>
      <p:sp>
        <p:nvSpPr>
          <p:cNvPr id="94213" name="Date Placeholder 4"/>
          <p:cNvSpPr>
            <a:spLocks noGrp="1"/>
          </p:cNvSpPr>
          <p:nvPr>
            <p:ph type="dt" sz="quarter" idx="10"/>
          </p:nvPr>
        </p:nvSpPr>
        <p:spPr>
          <a:xfrm>
            <a:off x="390525" y="7467600"/>
            <a:ext cx="676275" cy="171450"/>
          </a:xfrm>
          <a:noFill/>
        </p:spPr>
        <p:txBody>
          <a:bodyPr/>
          <a:lstStyle/>
          <a:p>
            <a:endParaRPr lang="en-US" dirty="0" smtClean="0"/>
          </a:p>
        </p:txBody>
      </p:sp>
      <p:sp>
        <p:nvSpPr>
          <p:cNvPr id="94214" name="Slide Number Placeholder 5"/>
          <p:cNvSpPr>
            <a:spLocks noGrp="1"/>
          </p:cNvSpPr>
          <p:nvPr>
            <p:ph type="sldNum" sz="quarter" idx="11"/>
          </p:nvPr>
        </p:nvSpPr>
        <p:spPr>
          <a:xfrm>
            <a:off x="250825" y="7524750"/>
            <a:ext cx="676275" cy="171450"/>
          </a:xfrm>
          <a:noFill/>
        </p:spPr>
        <p:txBody>
          <a:bodyPr lIns="101882" tIns="50941" rIns="101882" bIns="50941"/>
          <a:lstStyle/>
          <a:p>
            <a:r>
              <a:rPr lang="en-US" smtClean="0"/>
              <a:t>Page </a:t>
            </a:r>
            <a:fld id="{3F36812C-D9A7-4C04-8F31-DA00BE58D119}" type="slidenum">
              <a:rPr lang="en-US" smtClean="0"/>
              <a:pPr/>
              <a:t>4</a:t>
            </a:fld>
            <a:endParaRPr lang="en-US" smtClean="0"/>
          </a:p>
        </p:txBody>
      </p:sp>
      <p:grpSp>
        <p:nvGrpSpPr>
          <p:cNvPr id="2" name="Group 44"/>
          <p:cNvGrpSpPr>
            <a:grpSpLocks noChangeAspect="1"/>
          </p:cNvGrpSpPr>
          <p:nvPr/>
        </p:nvGrpSpPr>
        <p:grpSpPr bwMode="auto">
          <a:xfrm>
            <a:off x="6615113" y="3514713"/>
            <a:ext cx="3009900" cy="2216150"/>
            <a:chOff x="1101" y="567"/>
            <a:chExt cx="3743" cy="2672"/>
          </a:xfrm>
        </p:grpSpPr>
        <p:pic>
          <p:nvPicPr>
            <p:cNvPr id="94241" name="Picture 45"/>
            <p:cNvPicPr>
              <a:picLocks noChangeAspect="1" noChangeArrowheads="1"/>
            </p:cNvPicPr>
            <p:nvPr/>
          </p:nvPicPr>
          <p:blipFill>
            <a:blip r:embed="rId3" cstate="print"/>
            <a:srcRect/>
            <a:stretch>
              <a:fillRect/>
            </a:stretch>
          </p:blipFill>
          <p:spPr bwMode="auto">
            <a:xfrm>
              <a:off x="1101" y="567"/>
              <a:ext cx="3743" cy="2371"/>
            </a:xfrm>
            <a:prstGeom prst="rect">
              <a:avLst/>
            </a:prstGeom>
            <a:noFill/>
            <a:ln w="12700">
              <a:noFill/>
              <a:miter lim="800000"/>
              <a:headEnd/>
              <a:tailEnd/>
            </a:ln>
          </p:spPr>
        </p:pic>
        <p:pic>
          <p:nvPicPr>
            <p:cNvPr id="94242" name="Picture 46"/>
            <p:cNvPicPr>
              <a:picLocks noChangeAspect="1" noChangeArrowheads="1"/>
            </p:cNvPicPr>
            <p:nvPr/>
          </p:nvPicPr>
          <p:blipFill>
            <a:blip r:embed="rId4" cstate="print"/>
            <a:srcRect/>
            <a:stretch>
              <a:fillRect/>
            </a:stretch>
          </p:blipFill>
          <p:spPr bwMode="auto">
            <a:xfrm>
              <a:off x="2439" y="1461"/>
              <a:ext cx="2303" cy="1778"/>
            </a:xfrm>
            <a:prstGeom prst="rect">
              <a:avLst/>
            </a:prstGeom>
            <a:noFill/>
            <a:ln w="12700">
              <a:noFill/>
              <a:miter lim="800000"/>
              <a:headEnd/>
              <a:tailEnd/>
            </a:ln>
          </p:spPr>
        </p:pic>
      </p:grpSp>
      <p:sp>
        <p:nvSpPr>
          <p:cNvPr id="94217" name="Rectangle 2"/>
          <p:cNvSpPr>
            <a:spLocks noGrp="1" noChangeArrowheads="1"/>
          </p:cNvSpPr>
          <p:nvPr>
            <p:ph type="title"/>
          </p:nvPr>
        </p:nvSpPr>
        <p:spPr>
          <a:xfrm>
            <a:off x="503238" y="173038"/>
            <a:ext cx="9034462" cy="1208087"/>
          </a:xfrm>
        </p:spPr>
        <p:txBody>
          <a:bodyPr/>
          <a:lstStyle/>
          <a:p>
            <a:r>
              <a:rPr lang="en-US" smtClean="0"/>
              <a:t>Quantitation Pipeline software architecture</a:t>
            </a:r>
          </a:p>
        </p:txBody>
      </p:sp>
      <p:sp>
        <p:nvSpPr>
          <p:cNvPr id="94218" name="AutoShape 3"/>
          <p:cNvSpPr>
            <a:spLocks/>
          </p:cNvSpPr>
          <p:nvPr/>
        </p:nvSpPr>
        <p:spPr bwMode="auto">
          <a:xfrm>
            <a:off x="4338652" y="993775"/>
            <a:ext cx="1465262" cy="690563"/>
          </a:xfrm>
          <a:prstGeom prst="borderCallout1">
            <a:avLst>
              <a:gd name="adj1" fmla="val 18750"/>
              <a:gd name="adj2" fmla="val -5722"/>
              <a:gd name="adj3" fmla="val 192708"/>
              <a:gd name="adj4" fmla="val -145769"/>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eaLnBrk="0" hangingPunct="0">
              <a:lnSpc>
                <a:spcPct val="95000"/>
              </a:lnSpc>
              <a:spcBef>
                <a:spcPct val="50000"/>
              </a:spcBef>
              <a:spcAft>
                <a:spcPct val="50000"/>
              </a:spcAft>
            </a:pPr>
            <a:r>
              <a:rPr lang="en-US" sz="1600" b="1" dirty="0">
                <a:latin typeface="Times New Roman" pitchFamily="18" charset="0"/>
              </a:rPr>
              <a:t>Deliverables</a:t>
            </a:r>
            <a:r>
              <a:rPr lang="en-US" sz="1600" dirty="0">
                <a:latin typeface="Times New Roman" pitchFamily="18" charset="0"/>
              </a:rPr>
              <a:t>:</a:t>
            </a:r>
            <a:br>
              <a:rPr lang="en-US" sz="1600" dirty="0">
                <a:latin typeface="Times New Roman" pitchFamily="18" charset="0"/>
              </a:rPr>
            </a:br>
            <a:r>
              <a:rPr lang="en-US" sz="1600" dirty="0">
                <a:latin typeface="Times New Roman" pitchFamily="18" charset="0"/>
              </a:rPr>
              <a:t>Acquisition data </a:t>
            </a:r>
          </a:p>
        </p:txBody>
      </p:sp>
      <p:sp>
        <p:nvSpPr>
          <p:cNvPr id="94219" name="AutoShape 4"/>
          <p:cNvSpPr>
            <a:spLocks noChangeArrowheads="1"/>
          </p:cNvSpPr>
          <p:nvPr/>
        </p:nvSpPr>
        <p:spPr bwMode="auto">
          <a:xfrm>
            <a:off x="1223963" y="868363"/>
            <a:ext cx="1866900" cy="804862"/>
          </a:xfrm>
          <a:prstGeom prst="flowChartMultidocumen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spAutoFit/>
          </a:bodyPr>
          <a:lstStyle/>
          <a:p>
            <a:pPr algn="ctr" eaLnBrk="0" hangingPunct="0">
              <a:lnSpc>
                <a:spcPct val="95000"/>
              </a:lnSpc>
              <a:spcBef>
                <a:spcPct val="50000"/>
              </a:spcBef>
              <a:spcAft>
                <a:spcPct val="50000"/>
              </a:spcAft>
            </a:pPr>
            <a:r>
              <a:rPr lang="en-US" sz="2200" b="1" dirty="0">
                <a:latin typeface="Agilent TT Cond" pitchFamily="34" charset="0"/>
              </a:rPr>
              <a:t/>
            </a:r>
            <a:br>
              <a:rPr lang="en-US" sz="2200" b="1" dirty="0">
                <a:latin typeface="Agilent TT Cond" pitchFamily="34" charset="0"/>
              </a:rPr>
            </a:br>
            <a:r>
              <a:rPr lang="en-US" sz="2200" b="1" dirty="0" smtClean="0">
                <a:latin typeface="Agilent TT Cond" pitchFamily="34" charset="0"/>
              </a:rPr>
              <a:t>Acquisition</a:t>
            </a:r>
            <a:endParaRPr lang="en-US" sz="2200" b="1" dirty="0">
              <a:latin typeface="Agilent TT Cond" pitchFamily="34" charset="0"/>
            </a:endParaRPr>
          </a:p>
        </p:txBody>
      </p:sp>
      <p:sp>
        <p:nvSpPr>
          <p:cNvPr id="94221" name="AutoShape 7"/>
          <p:cNvSpPr>
            <a:spLocks/>
          </p:cNvSpPr>
          <p:nvPr/>
        </p:nvSpPr>
        <p:spPr bwMode="auto">
          <a:xfrm>
            <a:off x="4338652" y="2501900"/>
            <a:ext cx="1520825" cy="711200"/>
          </a:xfrm>
          <a:prstGeom prst="borderCallout1">
            <a:avLst>
              <a:gd name="adj1" fmla="val 18227"/>
              <a:gd name="adj2" fmla="val -5509"/>
              <a:gd name="adj3" fmla="val 143292"/>
              <a:gd name="adj4" fmla="val -133296"/>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eaLnBrk="0" hangingPunct="0">
              <a:lnSpc>
                <a:spcPct val="95000"/>
              </a:lnSpc>
              <a:spcBef>
                <a:spcPct val="50000"/>
              </a:spcBef>
              <a:spcAft>
                <a:spcPct val="50000"/>
              </a:spcAft>
            </a:pPr>
            <a:r>
              <a:rPr lang="en-US" sz="1600" b="1" dirty="0">
                <a:latin typeface="Times New Roman" pitchFamily="18" charset="0"/>
              </a:rPr>
              <a:t>Deliverables</a:t>
            </a:r>
            <a:r>
              <a:rPr lang="en-US" sz="1600" dirty="0">
                <a:latin typeface="Times New Roman" pitchFamily="18" charset="0"/>
              </a:rPr>
              <a:t>:</a:t>
            </a:r>
            <a:br>
              <a:rPr lang="en-US" sz="1600" dirty="0">
                <a:latin typeface="Times New Roman" pitchFamily="18" charset="0"/>
              </a:rPr>
            </a:br>
            <a:r>
              <a:rPr lang="en-US" sz="1600" dirty="0">
                <a:latin typeface="Times New Roman" pitchFamily="18" charset="0"/>
              </a:rPr>
              <a:t>Reporting results</a:t>
            </a:r>
          </a:p>
        </p:txBody>
      </p:sp>
      <p:pic>
        <p:nvPicPr>
          <p:cNvPr id="94222" name="Picture 9"/>
          <p:cNvPicPr>
            <a:picLocks noChangeAspect="1" noChangeArrowheads="1"/>
          </p:cNvPicPr>
          <p:nvPr/>
        </p:nvPicPr>
        <p:blipFill>
          <a:blip r:embed="rId5" cstate="print"/>
          <a:srcRect/>
          <a:stretch>
            <a:fillRect/>
          </a:stretch>
        </p:blipFill>
        <p:spPr bwMode="auto">
          <a:xfrm>
            <a:off x="6615113" y="2382838"/>
            <a:ext cx="3051175" cy="944562"/>
          </a:xfrm>
          <a:prstGeom prst="rect">
            <a:avLst/>
          </a:prstGeom>
          <a:noFill/>
          <a:ln w="12700">
            <a:noFill/>
            <a:miter lim="800000"/>
            <a:headEnd/>
            <a:tailEnd/>
          </a:ln>
        </p:spPr>
      </p:pic>
      <p:sp>
        <p:nvSpPr>
          <p:cNvPr id="94223" name="Line 15"/>
          <p:cNvSpPr>
            <a:spLocks noChangeShapeType="1"/>
          </p:cNvSpPr>
          <p:nvPr/>
        </p:nvSpPr>
        <p:spPr bwMode="auto">
          <a:xfrm>
            <a:off x="393700" y="2224088"/>
            <a:ext cx="9302750" cy="0"/>
          </a:xfrm>
          <a:prstGeom prst="line">
            <a:avLst/>
          </a:prstGeom>
          <a:noFill/>
          <a:ln w="9525">
            <a:solidFill>
              <a:schemeClr val="tx2"/>
            </a:solidFill>
            <a:round/>
            <a:headEnd type="triangle" w="med" len="med"/>
            <a:tailEnd type="triangle" w="med" len="med"/>
          </a:ln>
        </p:spPr>
        <p:txBody>
          <a:bodyPr lIns="0" tIns="0" rIns="0" bIns="0">
            <a:spAutoFit/>
          </a:bodyPr>
          <a:lstStyle/>
          <a:p>
            <a:endParaRPr lang="en-US"/>
          </a:p>
        </p:txBody>
      </p:sp>
      <p:sp>
        <p:nvSpPr>
          <p:cNvPr id="94224" name="Line 16"/>
          <p:cNvSpPr>
            <a:spLocks noChangeShapeType="1"/>
          </p:cNvSpPr>
          <p:nvPr/>
        </p:nvSpPr>
        <p:spPr bwMode="auto">
          <a:xfrm>
            <a:off x="419100" y="3427413"/>
            <a:ext cx="9304338" cy="0"/>
          </a:xfrm>
          <a:prstGeom prst="line">
            <a:avLst/>
          </a:prstGeom>
          <a:noFill/>
          <a:ln w="9525">
            <a:solidFill>
              <a:schemeClr val="tx2"/>
            </a:solidFill>
            <a:round/>
            <a:headEnd type="triangle" w="med" len="med"/>
            <a:tailEnd type="triangle" w="med" len="med"/>
          </a:ln>
        </p:spPr>
        <p:txBody>
          <a:bodyPr lIns="0" tIns="0" rIns="0" bIns="0">
            <a:spAutoFit/>
          </a:bodyPr>
          <a:lstStyle/>
          <a:p>
            <a:endParaRPr lang="en-US"/>
          </a:p>
        </p:txBody>
      </p:sp>
      <p:pic>
        <p:nvPicPr>
          <p:cNvPr id="94226" name="Picture 18"/>
          <p:cNvPicPr>
            <a:picLocks noChangeAspect="1" noChangeArrowheads="1"/>
          </p:cNvPicPr>
          <p:nvPr/>
        </p:nvPicPr>
        <p:blipFill>
          <a:blip r:embed="rId6" cstate="print"/>
          <a:srcRect/>
          <a:stretch>
            <a:fillRect/>
          </a:stretch>
        </p:blipFill>
        <p:spPr bwMode="auto">
          <a:xfrm>
            <a:off x="6615113" y="690563"/>
            <a:ext cx="3055937" cy="1335087"/>
          </a:xfrm>
          <a:prstGeom prst="rect">
            <a:avLst/>
          </a:prstGeom>
          <a:noFill/>
          <a:ln w="9525">
            <a:noFill/>
            <a:miter lim="800000"/>
            <a:headEnd/>
            <a:tailEnd/>
          </a:ln>
        </p:spPr>
      </p:pic>
      <p:sp>
        <p:nvSpPr>
          <p:cNvPr id="94228" name="AutoShape 22"/>
          <p:cNvSpPr>
            <a:spLocks noChangeArrowheads="1"/>
          </p:cNvSpPr>
          <p:nvPr/>
        </p:nvSpPr>
        <p:spPr bwMode="auto">
          <a:xfrm>
            <a:off x="1279525" y="2416132"/>
            <a:ext cx="1866900" cy="804999"/>
          </a:xfrm>
          <a:prstGeom prst="flowChartMultidocument">
            <a:avLst/>
          </a:prstGeom>
          <a:ln>
            <a:headEnd/>
            <a:tailEnd/>
          </a:ln>
        </p:spPr>
        <p:style>
          <a:lnRef idx="1">
            <a:schemeClr val="accent6"/>
          </a:lnRef>
          <a:fillRef idx="2">
            <a:schemeClr val="accent6"/>
          </a:fillRef>
          <a:effectRef idx="1">
            <a:schemeClr val="accent6"/>
          </a:effectRef>
          <a:fontRef idx="minor">
            <a:schemeClr val="dk1"/>
          </a:fontRef>
        </p:style>
        <p:txBody>
          <a:bodyPr wrap="square" lIns="0" tIns="0" rIns="0" bIns="0" anchor="ctr">
            <a:spAutoFit/>
          </a:bodyPr>
          <a:lstStyle/>
          <a:p>
            <a:pPr algn="ctr" eaLnBrk="0" hangingPunct="0">
              <a:lnSpc>
                <a:spcPct val="95000"/>
              </a:lnSpc>
              <a:spcBef>
                <a:spcPct val="50000"/>
              </a:spcBef>
              <a:spcAft>
                <a:spcPct val="50000"/>
              </a:spcAft>
            </a:pPr>
            <a:r>
              <a:rPr lang="en-US" sz="2200" b="1" dirty="0" smtClean="0">
                <a:latin typeface="Agilent TT Cond" pitchFamily="34" charset="0"/>
              </a:rPr>
              <a:t/>
            </a:r>
            <a:br>
              <a:rPr lang="en-US" sz="2200" b="1" dirty="0" smtClean="0">
                <a:latin typeface="Agilent TT Cond" pitchFamily="34" charset="0"/>
              </a:rPr>
            </a:br>
            <a:r>
              <a:rPr lang="en-US" sz="2200" b="1" dirty="0" smtClean="0">
                <a:latin typeface="Agilent TT Cond" pitchFamily="34" charset="0"/>
              </a:rPr>
              <a:t>Quant</a:t>
            </a:r>
            <a:endParaRPr lang="en-US" sz="2200" b="1" dirty="0">
              <a:latin typeface="Agilent TT Cond" pitchFamily="34" charset="0"/>
            </a:endParaRPr>
          </a:p>
        </p:txBody>
      </p:sp>
      <p:sp>
        <p:nvSpPr>
          <p:cNvPr id="94229" name="AutoShape 20"/>
          <p:cNvSpPr>
            <a:spLocks noChangeArrowheads="1"/>
          </p:cNvSpPr>
          <p:nvPr/>
        </p:nvSpPr>
        <p:spPr bwMode="auto">
          <a:xfrm>
            <a:off x="1871663" y="1730375"/>
            <a:ext cx="381000" cy="555625"/>
          </a:xfrm>
          <a:prstGeom prst="downArrow">
            <a:avLst>
              <a:gd name="adj1" fmla="val 50000"/>
              <a:gd name="adj2" fmla="val 75847"/>
            </a:avLst>
          </a:prstGeom>
          <a:solidFill>
            <a:schemeClr val="tx2"/>
          </a:solidFill>
          <a:ln w="9525">
            <a:solidFill>
              <a:schemeClr val="tx2"/>
            </a:solidFill>
            <a:miter lim="800000"/>
            <a:headEnd/>
            <a:tailEnd/>
          </a:ln>
        </p:spPr>
        <p:txBody>
          <a:bodyPr lIns="0" tIns="0" rIns="0" bIns="0" anchor="ctr">
            <a:spAutoFit/>
          </a:bodyPr>
          <a:lstStyle/>
          <a:p>
            <a:endParaRPr lang="en-US"/>
          </a:p>
        </p:txBody>
      </p:sp>
      <p:cxnSp>
        <p:nvCxnSpPr>
          <p:cNvPr id="429085" name="AutoShape 29"/>
          <p:cNvCxnSpPr>
            <a:cxnSpLocks noChangeShapeType="1"/>
            <a:endCxn id="94219" idx="1"/>
          </p:cNvCxnSpPr>
          <p:nvPr/>
        </p:nvCxnSpPr>
        <p:spPr bwMode="auto">
          <a:xfrm rot="10800000" flipH="1">
            <a:off x="1099459" y="1270794"/>
            <a:ext cx="124503" cy="5017996"/>
          </a:xfrm>
          <a:prstGeom prst="bentConnector3">
            <a:avLst>
              <a:gd name="adj1" fmla="val -183610"/>
            </a:avLst>
          </a:prstGeom>
          <a:noFill/>
          <a:ln w="25400" cap="rnd">
            <a:solidFill>
              <a:schemeClr val="bg1">
                <a:lumMod val="95000"/>
              </a:schemeClr>
            </a:solidFill>
            <a:prstDash val="sysDot"/>
            <a:miter lim="800000"/>
            <a:headEnd/>
            <a:tailEnd type="triangle" w="lg" len="lg"/>
          </a:ln>
        </p:spPr>
      </p:cxnSp>
      <p:sp>
        <p:nvSpPr>
          <p:cNvPr id="429086" name="Text Box 30"/>
          <p:cNvSpPr txBox="1">
            <a:spLocks noChangeArrowheads="1"/>
          </p:cNvSpPr>
          <p:nvPr/>
        </p:nvSpPr>
        <p:spPr bwMode="auto">
          <a:xfrm rot="-5400000">
            <a:off x="-243681" y="2596357"/>
            <a:ext cx="2171700" cy="246062"/>
          </a:xfrm>
          <a:prstGeom prst="rect">
            <a:avLst/>
          </a:prstGeom>
          <a:noFill/>
          <a:ln w="12700">
            <a:noFill/>
            <a:miter lim="800000"/>
            <a:headEnd/>
            <a:tailEnd/>
          </a:ln>
        </p:spPr>
        <p:txBody>
          <a:bodyPr lIns="0" tIns="0" rIns="0" bIns="0">
            <a:spAutoFit/>
          </a:bodyPr>
          <a:lstStyle/>
          <a:p>
            <a:pPr>
              <a:spcBef>
                <a:spcPct val="50000"/>
              </a:spcBef>
              <a:defRPr/>
            </a:pPr>
            <a:r>
              <a:rPr lang="en-US" sz="1600" dirty="0">
                <a:solidFill>
                  <a:schemeClr val="bg1">
                    <a:lumMod val="95000"/>
                  </a:schemeClr>
                </a:solidFill>
              </a:rPr>
              <a:t>Roundtripautomation</a:t>
            </a:r>
          </a:p>
        </p:txBody>
      </p:sp>
      <p:cxnSp>
        <p:nvCxnSpPr>
          <p:cNvPr id="429089" name="AutoShape 33"/>
          <p:cNvCxnSpPr>
            <a:cxnSpLocks noChangeShapeType="1"/>
          </p:cNvCxnSpPr>
          <p:nvPr/>
        </p:nvCxnSpPr>
        <p:spPr bwMode="auto">
          <a:xfrm flipV="1">
            <a:off x="1010608" y="4762874"/>
            <a:ext cx="1308100" cy="649288"/>
          </a:xfrm>
          <a:prstGeom prst="bentConnector3">
            <a:avLst>
              <a:gd name="adj1" fmla="val 92653"/>
            </a:avLst>
          </a:prstGeom>
          <a:noFill/>
          <a:ln w="25400" cap="rnd">
            <a:solidFill>
              <a:schemeClr val="bg1">
                <a:lumMod val="95000"/>
              </a:schemeClr>
            </a:solidFill>
            <a:prstDash val="sysDot"/>
            <a:miter lim="800000"/>
            <a:headEnd/>
            <a:tailEnd type="triangle" w="lg" len="lg"/>
          </a:ln>
        </p:spPr>
      </p:cxnSp>
      <p:sp>
        <p:nvSpPr>
          <p:cNvPr id="43" name="AutoShape 6"/>
          <p:cNvSpPr>
            <a:spLocks noChangeArrowheads="1"/>
          </p:cNvSpPr>
          <p:nvPr/>
        </p:nvSpPr>
        <p:spPr bwMode="auto">
          <a:xfrm>
            <a:off x="1582990" y="4122982"/>
            <a:ext cx="1866900" cy="1206500"/>
          </a:xfrm>
          <a:prstGeom prst="flowChartMultidocumen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spAutoFit/>
          </a:bodyPr>
          <a:lstStyle/>
          <a:p>
            <a:pPr algn="ctr" eaLnBrk="0" hangingPunct="0">
              <a:lnSpc>
                <a:spcPct val="95000"/>
              </a:lnSpc>
              <a:spcBef>
                <a:spcPct val="50000"/>
              </a:spcBef>
              <a:spcAft>
                <a:spcPct val="50000"/>
              </a:spcAft>
            </a:pPr>
            <a:r>
              <a:rPr lang="en-US" sz="2200" b="1" dirty="0">
                <a:latin typeface="Agilent TT Cond" pitchFamily="34" charset="0"/>
              </a:rPr>
              <a:t/>
            </a:r>
            <a:br>
              <a:rPr lang="en-US" sz="2200" b="1" dirty="0">
                <a:latin typeface="Agilent TT Cond" pitchFamily="34" charset="0"/>
              </a:rPr>
            </a:br>
            <a:r>
              <a:rPr lang="en-US" sz="2200" b="1" dirty="0">
                <a:latin typeface="Agilent TT Cond" pitchFamily="34" charset="0"/>
              </a:rPr>
              <a:t> Reporting </a:t>
            </a:r>
            <a:br>
              <a:rPr lang="en-US" sz="2200" b="1" dirty="0">
                <a:latin typeface="Agilent TT Cond" pitchFamily="34" charset="0"/>
              </a:rPr>
            </a:br>
            <a:endParaRPr lang="en-US" sz="2200" b="1" dirty="0">
              <a:latin typeface="Agilent TT Cond" pitchFamily="34" charset="0"/>
            </a:endParaRPr>
          </a:p>
        </p:txBody>
      </p:sp>
      <p:sp>
        <p:nvSpPr>
          <p:cNvPr id="94239" name="AutoShape 37"/>
          <p:cNvSpPr>
            <a:spLocks noChangeArrowheads="1"/>
          </p:cNvSpPr>
          <p:nvPr/>
        </p:nvSpPr>
        <p:spPr bwMode="auto">
          <a:xfrm>
            <a:off x="1788624" y="3193930"/>
            <a:ext cx="300622" cy="528012"/>
          </a:xfrm>
          <a:prstGeom prst="downArrow">
            <a:avLst>
              <a:gd name="adj1" fmla="val 50000"/>
              <a:gd name="adj2" fmla="val 75659"/>
            </a:avLst>
          </a:prstGeom>
          <a:solidFill>
            <a:schemeClr val="tx2"/>
          </a:solidFill>
          <a:ln w="9525">
            <a:solidFill>
              <a:schemeClr val="tx2"/>
            </a:solidFill>
            <a:miter lim="800000"/>
            <a:headEnd/>
            <a:tailEnd/>
          </a:ln>
        </p:spPr>
        <p:txBody>
          <a:bodyPr wrap="square" lIns="0" tIns="0" rIns="0" bIns="0" anchor="ctr">
            <a:spAutoFit/>
          </a:bodyPr>
          <a:lstStyle/>
          <a:p>
            <a:endParaRPr lang="en-US"/>
          </a:p>
        </p:txBody>
      </p:sp>
      <p:sp>
        <p:nvSpPr>
          <p:cNvPr id="31" name="Can 30"/>
          <p:cNvSpPr/>
          <p:nvPr/>
        </p:nvSpPr>
        <p:spPr bwMode="auto">
          <a:xfrm>
            <a:off x="78656" y="3991885"/>
            <a:ext cx="4198374" cy="2389239"/>
          </a:xfrm>
          <a:prstGeom prst="can">
            <a:avLst/>
          </a:prstGeom>
          <a:no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smtClean="0">
              <a:ln>
                <a:noFill/>
              </a:ln>
              <a:solidFill>
                <a:schemeClr val="tx1"/>
              </a:solidFill>
              <a:effectLst/>
              <a:latin typeface="Arial" charset="0"/>
            </a:endParaRPr>
          </a:p>
        </p:txBody>
      </p:sp>
      <p:sp>
        <p:nvSpPr>
          <p:cNvPr id="429082" name="AutoShape 26"/>
          <p:cNvSpPr>
            <a:spLocks/>
          </p:cNvSpPr>
          <p:nvPr/>
        </p:nvSpPr>
        <p:spPr bwMode="auto">
          <a:xfrm>
            <a:off x="4338653" y="3819166"/>
            <a:ext cx="1895000" cy="1028137"/>
          </a:xfrm>
          <a:prstGeom prst="borderCallout1">
            <a:avLst>
              <a:gd name="adj1" fmla="val 13116"/>
              <a:gd name="adj2" fmla="val -3449"/>
              <a:gd name="adj3" fmla="val 78838"/>
              <a:gd name="adj4" fmla="val -85103"/>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eaLnBrk="0" hangingPunct="0">
              <a:lnSpc>
                <a:spcPct val="95000"/>
              </a:lnSpc>
              <a:spcBef>
                <a:spcPct val="50000"/>
              </a:spcBef>
              <a:spcAft>
                <a:spcPct val="50000"/>
              </a:spcAft>
            </a:pPr>
            <a:r>
              <a:rPr lang="en-US" sz="1600" b="1" dirty="0">
                <a:latin typeface="Times New Roman" pitchFamily="18" charset="0"/>
              </a:rPr>
              <a:t>Deliverables:</a:t>
            </a:r>
            <a:r>
              <a:rPr lang="en-US" sz="1600" dirty="0">
                <a:latin typeface="Times New Roman" pitchFamily="18" charset="0"/>
              </a:rPr>
              <a:t> </a:t>
            </a:r>
            <a:br>
              <a:rPr lang="en-US" sz="1600" dirty="0">
                <a:latin typeface="Times New Roman" pitchFamily="18" charset="0"/>
              </a:rPr>
            </a:br>
            <a:r>
              <a:rPr lang="en-US" sz="1600" dirty="0" smtClean="0">
                <a:latin typeface="Times New Roman" pitchFamily="18" charset="0"/>
              </a:rPr>
              <a:t>Batch based</a:t>
            </a:r>
            <a:br>
              <a:rPr lang="en-US" sz="1600" dirty="0" smtClean="0">
                <a:latin typeface="Times New Roman" pitchFamily="18" charset="0"/>
              </a:rPr>
            </a:br>
            <a:r>
              <a:rPr lang="en-US" sz="1600" dirty="0" smtClean="0">
                <a:latin typeface="Times New Roman" pitchFamily="18" charset="0"/>
              </a:rPr>
              <a:t>Excel-based </a:t>
            </a:r>
            <a:r>
              <a:rPr lang="en-US" sz="1600" dirty="0">
                <a:latin typeface="Times New Roman" pitchFamily="18" charset="0"/>
              </a:rPr>
              <a:t>Reports</a:t>
            </a:r>
            <a:br>
              <a:rPr lang="en-US" sz="1600" dirty="0">
                <a:latin typeface="Times New Roman" pitchFamily="18" charset="0"/>
              </a:rPr>
            </a:br>
            <a:endParaRPr lang="en-US" sz="1600" dirty="0">
              <a:latin typeface="Times New Roman" pitchFamily="18" charset="0"/>
            </a:endParaRPr>
          </a:p>
        </p:txBody>
      </p:sp>
      <p:sp>
        <p:nvSpPr>
          <p:cNvPr id="33" name="Footer Placeholder 3"/>
          <p:cNvSpPr txBox="1">
            <a:spLocks/>
          </p:cNvSpPr>
          <p:nvPr/>
        </p:nvSpPr>
        <p:spPr bwMode="white">
          <a:xfrm>
            <a:off x="7010400" y="7250113"/>
            <a:ext cx="2797175" cy="522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smtClean="0">
                <a:ln>
                  <a:noFill/>
                </a:ln>
                <a:solidFill>
                  <a:srgbClr val="FFFFFF"/>
                </a:solidFill>
                <a:effectLst/>
                <a:uLnTx/>
                <a:uFillTx/>
                <a:latin typeface="Arial" charset="0"/>
                <a:ea typeface="+mn-ea"/>
                <a:cs typeface="+mn-cs"/>
              </a:rPr>
              <a:t>MassHunter Quantitative Analysis</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an 31"/>
          <p:cNvSpPr/>
          <p:nvPr/>
        </p:nvSpPr>
        <p:spPr bwMode="auto">
          <a:xfrm>
            <a:off x="127816" y="3637925"/>
            <a:ext cx="4060724" cy="2642473"/>
          </a:xfrm>
          <a:prstGeom prst="ca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charset="0"/>
            </a:endParaRPr>
          </a:p>
          <a:p>
            <a:pPr marL="0" marR="0" indent="0" algn="ctr" defTabSz="1019175" rtl="0" eaLnBrk="1" fontAlgn="base" latinLnBrk="0" hangingPunct="1">
              <a:lnSpc>
                <a:spcPct val="100000"/>
              </a:lnSpc>
              <a:spcBef>
                <a:spcPct val="50000"/>
              </a:spcBef>
              <a:spcAft>
                <a:spcPct val="0"/>
              </a:spcAft>
              <a:buClrTx/>
              <a:buSzTx/>
              <a:buFontTx/>
              <a:buNone/>
              <a:tabLst/>
            </a:pPr>
            <a:endParaRPr lang="en-US" dirty="0" smtClean="0">
              <a:solidFill>
                <a:schemeClr val="tx1"/>
              </a:solidFill>
              <a:latin typeface="Arial" charset="0"/>
            </a:endParaRPr>
          </a:p>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charset="0"/>
            </a:endParaRPr>
          </a:p>
        </p:txBody>
      </p:sp>
      <p:sp>
        <p:nvSpPr>
          <p:cNvPr id="94212" name="Footer Placeholder 3"/>
          <p:cNvSpPr>
            <a:spLocks noGrp="1"/>
          </p:cNvSpPr>
          <p:nvPr>
            <p:ph type="ftr" sz="quarter" idx="4294967295"/>
          </p:nvPr>
        </p:nvSpPr>
        <p:spPr bwMode="white">
          <a:xfrm>
            <a:off x="8077200" y="7467600"/>
            <a:ext cx="2057400" cy="165100"/>
          </a:xfrm>
          <a:noFill/>
          <a:ln>
            <a:miter lim="800000"/>
            <a:headEnd/>
            <a:tailEnd/>
          </a:ln>
        </p:spPr>
        <p:txBody>
          <a:bodyPr wrap="square" lIns="0" tIns="0" rIns="0" bIns="0" numCol="1" anchor="t" anchorCtr="0" compatLnSpc="1">
            <a:prstTxWarp prst="textNoShape">
              <a:avLst/>
            </a:prstTxWarp>
          </a:bodyPr>
          <a:lstStyle/>
          <a:p>
            <a:pPr algn="l" eaLnBrk="0" hangingPunct="0"/>
            <a:r>
              <a:rPr lang="en-US" sz="900" dirty="0" smtClean="0">
                <a:solidFill>
                  <a:srgbClr val="FFFFFF"/>
                </a:solidFill>
              </a:rPr>
              <a:t>Quantitation Reporting System </a:t>
            </a:r>
          </a:p>
          <a:p>
            <a:pPr algn="l" eaLnBrk="0" hangingPunct="0"/>
            <a:endParaRPr lang="en-US" sz="900" dirty="0" smtClean="0">
              <a:solidFill>
                <a:srgbClr val="FFFFFF"/>
              </a:solidFill>
            </a:endParaRPr>
          </a:p>
        </p:txBody>
      </p:sp>
      <p:sp>
        <p:nvSpPr>
          <p:cNvPr id="94213" name="Date Placeholder 4"/>
          <p:cNvSpPr>
            <a:spLocks noGrp="1"/>
          </p:cNvSpPr>
          <p:nvPr>
            <p:ph type="dt" sz="quarter" idx="10"/>
          </p:nvPr>
        </p:nvSpPr>
        <p:spPr>
          <a:xfrm>
            <a:off x="390525" y="7467600"/>
            <a:ext cx="676275" cy="171450"/>
          </a:xfrm>
          <a:noFill/>
        </p:spPr>
        <p:txBody>
          <a:bodyPr/>
          <a:lstStyle/>
          <a:p>
            <a:endParaRPr lang="en-US" dirty="0" smtClean="0"/>
          </a:p>
        </p:txBody>
      </p:sp>
      <p:sp>
        <p:nvSpPr>
          <p:cNvPr id="94214" name="Slide Number Placeholder 5"/>
          <p:cNvSpPr>
            <a:spLocks noGrp="1"/>
          </p:cNvSpPr>
          <p:nvPr>
            <p:ph type="sldNum" sz="quarter" idx="11"/>
          </p:nvPr>
        </p:nvSpPr>
        <p:spPr>
          <a:xfrm>
            <a:off x="250825" y="7524750"/>
            <a:ext cx="676275" cy="171450"/>
          </a:xfrm>
          <a:noFill/>
        </p:spPr>
        <p:txBody>
          <a:bodyPr lIns="101882" tIns="50941" rIns="101882" bIns="50941"/>
          <a:lstStyle/>
          <a:p>
            <a:r>
              <a:rPr lang="en-US" smtClean="0"/>
              <a:t>Page </a:t>
            </a:r>
            <a:fld id="{3F36812C-D9A7-4C04-8F31-DA00BE58D119}" type="slidenum">
              <a:rPr lang="en-US" smtClean="0"/>
              <a:pPr/>
              <a:t>5</a:t>
            </a:fld>
            <a:endParaRPr lang="en-US" smtClean="0"/>
          </a:p>
        </p:txBody>
      </p:sp>
      <p:grpSp>
        <p:nvGrpSpPr>
          <p:cNvPr id="2" name="Group 44"/>
          <p:cNvGrpSpPr>
            <a:grpSpLocks noChangeAspect="1"/>
          </p:cNvGrpSpPr>
          <p:nvPr/>
        </p:nvGrpSpPr>
        <p:grpSpPr bwMode="auto">
          <a:xfrm>
            <a:off x="6615113" y="3514713"/>
            <a:ext cx="3009900" cy="2216150"/>
            <a:chOff x="1101" y="567"/>
            <a:chExt cx="3743" cy="2672"/>
          </a:xfrm>
        </p:grpSpPr>
        <p:pic>
          <p:nvPicPr>
            <p:cNvPr id="94241" name="Picture 45"/>
            <p:cNvPicPr>
              <a:picLocks noChangeAspect="1" noChangeArrowheads="1"/>
            </p:cNvPicPr>
            <p:nvPr/>
          </p:nvPicPr>
          <p:blipFill>
            <a:blip r:embed="rId3" cstate="print"/>
            <a:srcRect/>
            <a:stretch>
              <a:fillRect/>
            </a:stretch>
          </p:blipFill>
          <p:spPr bwMode="auto">
            <a:xfrm>
              <a:off x="1101" y="567"/>
              <a:ext cx="3743" cy="2371"/>
            </a:xfrm>
            <a:prstGeom prst="rect">
              <a:avLst/>
            </a:prstGeom>
            <a:noFill/>
            <a:ln w="12700">
              <a:noFill/>
              <a:miter lim="800000"/>
              <a:headEnd/>
              <a:tailEnd/>
            </a:ln>
          </p:spPr>
        </p:pic>
        <p:pic>
          <p:nvPicPr>
            <p:cNvPr id="94242" name="Picture 46"/>
            <p:cNvPicPr>
              <a:picLocks noChangeAspect="1" noChangeArrowheads="1"/>
            </p:cNvPicPr>
            <p:nvPr/>
          </p:nvPicPr>
          <p:blipFill>
            <a:blip r:embed="rId4" cstate="print"/>
            <a:srcRect/>
            <a:stretch>
              <a:fillRect/>
            </a:stretch>
          </p:blipFill>
          <p:spPr bwMode="auto">
            <a:xfrm>
              <a:off x="2439" y="1461"/>
              <a:ext cx="2303" cy="1778"/>
            </a:xfrm>
            <a:prstGeom prst="rect">
              <a:avLst/>
            </a:prstGeom>
            <a:noFill/>
            <a:ln w="12700">
              <a:noFill/>
              <a:miter lim="800000"/>
              <a:headEnd/>
              <a:tailEnd/>
            </a:ln>
          </p:spPr>
        </p:pic>
      </p:grpSp>
      <p:sp>
        <p:nvSpPr>
          <p:cNvPr id="94217" name="Rectangle 2"/>
          <p:cNvSpPr>
            <a:spLocks noGrp="1" noChangeArrowheads="1"/>
          </p:cNvSpPr>
          <p:nvPr>
            <p:ph type="title"/>
          </p:nvPr>
        </p:nvSpPr>
        <p:spPr>
          <a:xfrm>
            <a:off x="503238" y="173038"/>
            <a:ext cx="9034462" cy="1208087"/>
          </a:xfrm>
        </p:spPr>
        <p:txBody>
          <a:bodyPr/>
          <a:lstStyle/>
          <a:p>
            <a:r>
              <a:rPr lang="en-US" smtClean="0"/>
              <a:t>Quantitation Pipeline software architecture</a:t>
            </a:r>
          </a:p>
        </p:txBody>
      </p:sp>
      <p:sp>
        <p:nvSpPr>
          <p:cNvPr id="94218" name="AutoShape 3"/>
          <p:cNvSpPr>
            <a:spLocks/>
          </p:cNvSpPr>
          <p:nvPr/>
        </p:nvSpPr>
        <p:spPr bwMode="auto">
          <a:xfrm>
            <a:off x="4338652" y="993775"/>
            <a:ext cx="1465262" cy="690563"/>
          </a:xfrm>
          <a:prstGeom prst="borderCallout1">
            <a:avLst>
              <a:gd name="adj1" fmla="val 18750"/>
              <a:gd name="adj2" fmla="val -5722"/>
              <a:gd name="adj3" fmla="val 192708"/>
              <a:gd name="adj4" fmla="val -145769"/>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eaLnBrk="0" hangingPunct="0">
              <a:lnSpc>
                <a:spcPct val="95000"/>
              </a:lnSpc>
              <a:spcBef>
                <a:spcPct val="50000"/>
              </a:spcBef>
              <a:spcAft>
                <a:spcPct val="50000"/>
              </a:spcAft>
            </a:pPr>
            <a:r>
              <a:rPr lang="en-US" sz="1600" b="1" dirty="0">
                <a:latin typeface="Times New Roman" pitchFamily="18" charset="0"/>
              </a:rPr>
              <a:t>Deliverables</a:t>
            </a:r>
            <a:r>
              <a:rPr lang="en-US" sz="1600" dirty="0">
                <a:latin typeface="Times New Roman" pitchFamily="18" charset="0"/>
              </a:rPr>
              <a:t>:</a:t>
            </a:r>
            <a:br>
              <a:rPr lang="en-US" sz="1600" dirty="0">
                <a:latin typeface="Times New Roman" pitchFamily="18" charset="0"/>
              </a:rPr>
            </a:br>
            <a:r>
              <a:rPr lang="en-US" sz="1600" dirty="0">
                <a:latin typeface="Times New Roman" pitchFamily="18" charset="0"/>
              </a:rPr>
              <a:t>Acquisition data </a:t>
            </a:r>
          </a:p>
        </p:txBody>
      </p:sp>
      <p:sp>
        <p:nvSpPr>
          <p:cNvPr id="94219" name="AutoShape 4"/>
          <p:cNvSpPr>
            <a:spLocks noChangeArrowheads="1"/>
          </p:cNvSpPr>
          <p:nvPr/>
        </p:nvSpPr>
        <p:spPr bwMode="auto">
          <a:xfrm>
            <a:off x="1223963" y="868363"/>
            <a:ext cx="1866900" cy="804862"/>
          </a:xfrm>
          <a:prstGeom prst="flowChartMultidocumen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spAutoFit/>
          </a:bodyPr>
          <a:lstStyle/>
          <a:p>
            <a:pPr algn="ctr" eaLnBrk="0" hangingPunct="0">
              <a:lnSpc>
                <a:spcPct val="95000"/>
              </a:lnSpc>
              <a:spcBef>
                <a:spcPct val="50000"/>
              </a:spcBef>
              <a:spcAft>
                <a:spcPct val="50000"/>
              </a:spcAft>
            </a:pPr>
            <a:r>
              <a:rPr lang="en-US" sz="2200" b="1" dirty="0">
                <a:latin typeface="Agilent TT Cond" pitchFamily="34" charset="0"/>
              </a:rPr>
              <a:t/>
            </a:r>
            <a:br>
              <a:rPr lang="en-US" sz="2200" b="1" dirty="0">
                <a:latin typeface="Agilent TT Cond" pitchFamily="34" charset="0"/>
              </a:rPr>
            </a:br>
            <a:r>
              <a:rPr lang="en-US" sz="2200" b="1" dirty="0" smtClean="0">
                <a:latin typeface="Agilent TT Cond" pitchFamily="34" charset="0"/>
              </a:rPr>
              <a:t>Acquisition</a:t>
            </a:r>
            <a:endParaRPr lang="en-US" sz="2200" b="1" dirty="0">
              <a:latin typeface="Agilent TT Cond" pitchFamily="34" charset="0"/>
            </a:endParaRPr>
          </a:p>
        </p:txBody>
      </p:sp>
      <p:sp>
        <p:nvSpPr>
          <p:cNvPr id="94220" name="AutoShape 6"/>
          <p:cNvSpPr>
            <a:spLocks noChangeArrowheads="1"/>
          </p:cNvSpPr>
          <p:nvPr/>
        </p:nvSpPr>
        <p:spPr bwMode="auto">
          <a:xfrm>
            <a:off x="206474" y="4555601"/>
            <a:ext cx="1866900" cy="1206500"/>
          </a:xfrm>
          <a:prstGeom prst="flowChartMultidocumen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spAutoFit/>
          </a:bodyPr>
          <a:lstStyle/>
          <a:p>
            <a:pPr algn="ctr" eaLnBrk="0" hangingPunct="0">
              <a:lnSpc>
                <a:spcPct val="95000"/>
              </a:lnSpc>
              <a:spcBef>
                <a:spcPct val="50000"/>
              </a:spcBef>
              <a:spcAft>
                <a:spcPct val="50000"/>
              </a:spcAft>
            </a:pPr>
            <a:r>
              <a:rPr lang="en-US" sz="2200" b="1" dirty="0">
                <a:latin typeface="Agilent TT Cond" pitchFamily="34" charset="0"/>
              </a:rPr>
              <a:t/>
            </a:r>
            <a:br>
              <a:rPr lang="en-US" sz="2200" b="1" dirty="0">
                <a:latin typeface="Agilent TT Cond" pitchFamily="34" charset="0"/>
              </a:rPr>
            </a:br>
            <a:r>
              <a:rPr lang="en-US" sz="2200" b="1" dirty="0">
                <a:latin typeface="Agilent TT Cond" pitchFamily="34" charset="0"/>
              </a:rPr>
              <a:t> Reporting </a:t>
            </a:r>
            <a:br>
              <a:rPr lang="en-US" sz="2200" b="1" dirty="0">
                <a:latin typeface="Agilent TT Cond" pitchFamily="34" charset="0"/>
              </a:rPr>
            </a:br>
            <a:endParaRPr lang="en-US" sz="2200" b="1" dirty="0">
              <a:latin typeface="Agilent TT Cond" pitchFamily="34" charset="0"/>
            </a:endParaRPr>
          </a:p>
        </p:txBody>
      </p:sp>
      <p:sp>
        <p:nvSpPr>
          <p:cNvPr id="94221" name="AutoShape 7"/>
          <p:cNvSpPr>
            <a:spLocks/>
          </p:cNvSpPr>
          <p:nvPr/>
        </p:nvSpPr>
        <p:spPr bwMode="auto">
          <a:xfrm>
            <a:off x="4338652" y="2501900"/>
            <a:ext cx="1520825" cy="711200"/>
          </a:xfrm>
          <a:prstGeom prst="borderCallout1">
            <a:avLst>
              <a:gd name="adj1" fmla="val 18227"/>
              <a:gd name="adj2" fmla="val -5509"/>
              <a:gd name="adj3" fmla="val 143292"/>
              <a:gd name="adj4" fmla="val -133296"/>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eaLnBrk="0" hangingPunct="0">
              <a:lnSpc>
                <a:spcPct val="95000"/>
              </a:lnSpc>
              <a:spcBef>
                <a:spcPct val="50000"/>
              </a:spcBef>
              <a:spcAft>
                <a:spcPct val="50000"/>
              </a:spcAft>
            </a:pPr>
            <a:r>
              <a:rPr lang="en-US" sz="1600" b="1" dirty="0">
                <a:latin typeface="Times New Roman" pitchFamily="18" charset="0"/>
              </a:rPr>
              <a:t>Deliverables</a:t>
            </a:r>
            <a:r>
              <a:rPr lang="en-US" sz="1600" dirty="0">
                <a:latin typeface="Times New Roman" pitchFamily="18" charset="0"/>
              </a:rPr>
              <a:t>:</a:t>
            </a:r>
            <a:br>
              <a:rPr lang="en-US" sz="1600" dirty="0">
                <a:latin typeface="Times New Roman" pitchFamily="18" charset="0"/>
              </a:rPr>
            </a:br>
            <a:r>
              <a:rPr lang="en-US" sz="1600" dirty="0">
                <a:latin typeface="Times New Roman" pitchFamily="18" charset="0"/>
              </a:rPr>
              <a:t>Reporting results</a:t>
            </a:r>
          </a:p>
        </p:txBody>
      </p:sp>
      <p:pic>
        <p:nvPicPr>
          <p:cNvPr id="94222" name="Picture 9"/>
          <p:cNvPicPr>
            <a:picLocks noChangeAspect="1" noChangeArrowheads="1"/>
          </p:cNvPicPr>
          <p:nvPr/>
        </p:nvPicPr>
        <p:blipFill>
          <a:blip r:embed="rId5" cstate="print"/>
          <a:srcRect/>
          <a:stretch>
            <a:fillRect/>
          </a:stretch>
        </p:blipFill>
        <p:spPr bwMode="auto">
          <a:xfrm>
            <a:off x="6615113" y="2382838"/>
            <a:ext cx="3051175" cy="944562"/>
          </a:xfrm>
          <a:prstGeom prst="rect">
            <a:avLst/>
          </a:prstGeom>
          <a:noFill/>
          <a:ln w="12700">
            <a:noFill/>
            <a:miter lim="800000"/>
            <a:headEnd/>
            <a:tailEnd/>
          </a:ln>
        </p:spPr>
      </p:pic>
      <p:sp>
        <p:nvSpPr>
          <p:cNvPr id="94223" name="Line 15"/>
          <p:cNvSpPr>
            <a:spLocks noChangeShapeType="1"/>
          </p:cNvSpPr>
          <p:nvPr/>
        </p:nvSpPr>
        <p:spPr bwMode="auto">
          <a:xfrm>
            <a:off x="393700" y="2224088"/>
            <a:ext cx="9302750" cy="0"/>
          </a:xfrm>
          <a:prstGeom prst="line">
            <a:avLst/>
          </a:prstGeom>
          <a:noFill/>
          <a:ln w="9525">
            <a:solidFill>
              <a:schemeClr val="tx2"/>
            </a:solidFill>
            <a:round/>
            <a:headEnd type="triangle" w="med" len="med"/>
            <a:tailEnd type="triangle" w="med" len="med"/>
          </a:ln>
        </p:spPr>
        <p:txBody>
          <a:bodyPr lIns="0" tIns="0" rIns="0" bIns="0">
            <a:spAutoFit/>
          </a:bodyPr>
          <a:lstStyle/>
          <a:p>
            <a:endParaRPr lang="en-US"/>
          </a:p>
        </p:txBody>
      </p:sp>
      <p:sp>
        <p:nvSpPr>
          <p:cNvPr id="94224" name="Line 16"/>
          <p:cNvSpPr>
            <a:spLocks noChangeShapeType="1"/>
          </p:cNvSpPr>
          <p:nvPr/>
        </p:nvSpPr>
        <p:spPr bwMode="auto">
          <a:xfrm>
            <a:off x="419100" y="3427413"/>
            <a:ext cx="9304338" cy="0"/>
          </a:xfrm>
          <a:prstGeom prst="line">
            <a:avLst/>
          </a:prstGeom>
          <a:noFill/>
          <a:ln w="9525">
            <a:solidFill>
              <a:schemeClr val="tx2"/>
            </a:solidFill>
            <a:round/>
            <a:headEnd type="triangle" w="med" len="med"/>
            <a:tailEnd type="triangle" w="med" len="med"/>
          </a:ln>
        </p:spPr>
        <p:txBody>
          <a:bodyPr lIns="0" tIns="0" rIns="0" bIns="0">
            <a:spAutoFit/>
          </a:bodyPr>
          <a:lstStyle/>
          <a:p>
            <a:endParaRPr lang="en-US"/>
          </a:p>
        </p:txBody>
      </p:sp>
      <p:pic>
        <p:nvPicPr>
          <p:cNvPr id="94226" name="Picture 18"/>
          <p:cNvPicPr>
            <a:picLocks noChangeAspect="1" noChangeArrowheads="1"/>
          </p:cNvPicPr>
          <p:nvPr/>
        </p:nvPicPr>
        <p:blipFill>
          <a:blip r:embed="rId6" cstate="print"/>
          <a:srcRect/>
          <a:stretch>
            <a:fillRect/>
          </a:stretch>
        </p:blipFill>
        <p:spPr bwMode="auto">
          <a:xfrm>
            <a:off x="6615113" y="690563"/>
            <a:ext cx="3055937" cy="1335087"/>
          </a:xfrm>
          <a:prstGeom prst="rect">
            <a:avLst/>
          </a:prstGeom>
          <a:noFill/>
          <a:ln w="9525">
            <a:noFill/>
            <a:miter lim="800000"/>
            <a:headEnd/>
            <a:tailEnd/>
          </a:ln>
        </p:spPr>
      </p:pic>
      <p:sp>
        <p:nvSpPr>
          <p:cNvPr id="94228" name="AutoShape 22"/>
          <p:cNvSpPr>
            <a:spLocks noChangeArrowheads="1"/>
          </p:cNvSpPr>
          <p:nvPr/>
        </p:nvSpPr>
        <p:spPr bwMode="auto">
          <a:xfrm>
            <a:off x="1279525" y="2416132"/>
            <a:ext cx="1866900" cy="804999"/>
          </a:xfrm>
          <a:prstGeom prst="flowChartMultidocument">
            <a:avLst/>
          </a:prstGeom>
          <a:ln>
            <a:headEnd/>
            <a:tailEnd/>
          </a:ln>
        </p:spPr>
        <p:style>
          <a:lnRef idx="1">
            <a:schemeClr val="accent6"/>
          </a:lnRef>
          <a:fillRef idx="2">
            <a:schemeClr val="accent6"/>
          </a:fillRef>
          <a:effectRef idx="1">
            <a:schemeClr val="accent6"/>
          </a:effectRef>
          <a:fontRef idx="minor">
            <a:schemeClr val="dk1"/>
          </a:fontRef>
        </p:style>
        <p:txBody>
          <a:bodyPr wrap="square" lIns="0" tIns="0" rIns="0" bIns="0" anchor="ctr">
            <a:spAutoFit/>
          </a:bodyPr>
          <a:lstStyle/>
          <a:p>
            <a:pPr algn="ctr" eaLnBrk="0" hangingPunct="0">
              <a:lnSpc>
                <a:spcPct val="95000"/>
              </a:lnSpc>
              <a:spcBef>
                <a:spcPct val="50000"/>
              </a:spcBef>
              <a:spcAft>
                <a:spcPct val="50000"/>
              </a:spcAft>
            </a:pPr>
            <a:r>
              <a:rPr lang="en-US" sz="2200" b="1" dirty="0" smtClean="0">
                <a:latin typeface="Agilent TT Cond" pitchFamily="34" charset="0"/>
              </a:rPr>
              <a:t/>
            </a:r>
            <a:br>
              <a:rPr lang="en-US" sz="2200" b="1" dirty="0" smtClean="0">
                <a:latin typeface="Agilent TT Cond" pitchFamily="34" charset="0"/>
              </a:rPr>
            </a:br>
            <a:r>
              <a:rPr lang="en-US" sz="2200" b="1" dirty="0" smtClean="0">
                <a:latin typeface="Agilent TT Cond" pitchFamily="34" charset="0"/>
              </a:rPr>
              <a:t>Quant</a:t>
            </a:r>
            <a:endParaRPr lang="en-US" sz="2200" b="1" dirty="0">
              <a:latin typeface="Agilent TT Cond" pitchFamily="34" charset="0"/>
            </a:endParaRPr>
          </a:p>
        </p:txBody>
      </p:sp>
      <p:sp>
        <p:nvSpPr>
          <p:cNvPr id="94229" name="AutoShape 20"/>
          <p:cNvSpPr>
            <a:spLocks noChangeArrowheads="1"/>
          </p:cNvSpPr>
          <p:nvPr/>
        </p:nvSpPr>
        <p:spPr bwMode="auto">
          <a:xfrm>
            <a:off x="1871663" y="1730375"/>
            <a:ext cx="381000" cy="555625"/>
          </a:xfrm>
          <a:prstGeom prst="downArrow">
            <a:avLst>
              <a:gd name="adj1" fmla="val 50000"/>
              <a:gd name="adj2" fmla="val 75847"/>
            </a:avLst>
          </a:prstGeom>
          <a:solidFill>
            <a:schemeClr val="tx2"/>
          </a:solidFill>
          <a:ln w="9525">
            <a:solidFill>
              <a:schemeClr val="tx2"/>
            </a:solidFill>
            <a:miter lim="800000"/>
            <a:headEnd/>
            <a:tailEnd/>
          </a:ln>
        </p:spPr>
        <p:txBody>
          <a:bodyPr lIns="0" tIns="0" rIns="0" bIns="0" anchor="ctr">
            <a:spAutoFit/>
          </a:bodyPr>
          <a:lstStyle/>
          <a:p>
            <a:endParaRPr lang="en-US"/>
          </a:p>
        </p:txBody>
      </p:sp>
      <p:cxnSp>
        <p:nvCxnSpPr>
          <p:cNvPr id="429085" name="AutoShape 29"/>
          <p:cNvCxnSpPr>
            <a:cxnSpLocks noChangeShapeType="1"/>
            <a:endCxn id="94219" idx="1"/>
          </p:cNvCxnSpPr>
          <p:nvPr/>
        </p:nvCxnSpPr>
        <p:spPr bwMode="auto">
          <a:xfrm rot="10800000" flipH="1">
            <a:off x="1099459" y="1270794"/>
            <a:ext cx="124503" cy="5017996"/>
          </a:xfrm>
          <a:prstGeom prst="bentConnector3">
            <a:avLst>
              <a:gd name="adj1" fmla="val -183610"/>
            </a:avLst>
          </a:prstGeom>
          <a:noFill/>
          <a:ln w="25400" cap="rnd">
            <a:solidFill>
              <a:schemeClr val="bg1">
                <a:lumMod val="95000"/>
              </a:schemeClr>
            </a:solidFill>
            <a:prstDash val="sysDot"/>
            <a:miter lim="800000"/>
            <a:headEnd/>
            <a:tailEnd type="triangle" w="lg" len="lg"/>
          </a:ln>
        </p:spPr>
      </p:cxnSp>
      <p:sp>
        <p:nvSpPr>
          <p:cNvPr id="429086" name="Text Box 30"/>
          <p:cNvSpPr txBox="1">
            <a:spLocks noChangeArrowheads="1"/>
          </p:cNvSpPr>
          <p:nvPr/>
        </p:nvSpPr>
        <p:spPr bwMode="auto">
          <a:xfrm rot="-5400000">
            <a:off x="-243681" y="2596357"/>
            <a:ext cx="2171700" cy="246062"/>
          </a:xfrm>
          <a:prstGeom prst="rect">
            <a:avLst/>
          </a:prstGeom>
          <a:noFill/>
          <a:ln w="12700">
            <a:noFill/>
            <a:miter lim="800000"/>
            <a:headEnd/>
            <a:tailEnd/>
          </a:ln>
        </p:spPr>
        <p:txBody>
          <a:bodyPr lIns="0" tIns="0" rIns="0" bIns="0">
            <a:spAutoFit/>
          </a:bodyPr>
          <a:lstStyle/>
          <a:p>
            <a:pPr>
              <a:spcBef>
                <a:spcPct val="50000"/>
              </a:spcBef>
              <a:defRPr/>
            </a:pPr>
            <a:r>
              <a:rPr lang="en-US" sz="1600" dirty="0">
                <a:solidFill>
                  <a:schemeClr val="bg1">
                    <a:lumMod val="95000"/>
                  </a:schemeClr>
                </a:solidFill>
              </a:rPr>
              <a:t>Roundtripautomation</a:t>
            </a:r>
          </a:p>
        </p:txBody>
      </p:sp>
      <p:cxnSp>
        <p:nvCxnSpPr>
          <p:cNvPr id="429089" name="AutoShape 33"/>
          <p:cNvCxnSpPr>
            <a:cxnSpLocks noChangeShapeType="1"/>
          </p:cNvCxnSpPr>
          <p:nvPr/>
        </p:nvCxnSpPr>
        <p:spPr bwMode="auto">
          <a:xfrm flipV="1">
            <a:off x="1010608" y="4762874"/>
            <a:ext cx="1308100" cy="649288"/>
          </a:xfrm>
          <a:prstGeom prst="bentConnector3">
            <a:avLst>
              <a:gd name="adj1" fmla="val 92653"/>
            </a:avLst>
          </a:prstGeom>
          <a:noFill/>
          <a:ln w="25400" cap="rnd">
            <a:solidFill>
              <a:schemeClr val="bg1">
                <a:lumMod val="95000"/>
              </a:schemeClr>
            </a:solidFill>
            <a:prstDash val="sysDot"/>
            <a:miter lim="800000"/>
            <a:headEnd/>
            <a:tailEnd type="triangle" w="lg" len="lg"/>
          </a:ln>
        </p:spPr>
      </p:cxnSp>
      <p:sp>
        <p:nvSpPr>
          <p:cNvPr id="94238" name="AutoShape 35"/>
          <p:cNvSpPr>
            <a:spLocks/>
          </p:cNvSpPr>
          <p:nvPr/>
        </p:nvSpPr>
        <p:spPr bwMode="auto">
          <a:xfrm>
            <a:off x="4328820" y="5341991"/>
            <a:ext cx="1914664" cy="1235789"/>
          </a:xfrm>
          <a:prstGeom prst="borderCallout1">
            <a:avLst>
              <a:gd name="adj1" fmla="val 18750"/>
              <a:gd name="adj2" fmla="val -3449"/>
              <a:gd name="adj3" fmla="val -22182"/>
              <a:gd name="adj4" fmla="val -114280"/>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eaLnBrk="0" hangingPunct="0">
              <a:lnSpc>
                <a:spcPct val="95000"/>
              </a:lnSpc>
              <a:spcAft>
                <a:spcPct val="50000"/>
              </a:spcAft>
            </a:pPr>
            <a:r>
              <a:rPr lang="en-US" sz="1600" b="1" dirty="0">
                <a:latin typeface="Times New Roman" pitchFamily="18" charset="0"/>
              </a:rPr>
              <a:t>Deliverables:</a:t>
            </a:r>
            <a:r>
              <a:rPr lang="en-US" sz="1600" dirty="0">
                <a:latin typeface="Times New Roman" pitchFamily="18" charset="0"/>
              </a:rPr>
              <a:t> </a:t>
            </a:r>
            <a:br>
              <a:rPr lang="en-US" sz="1600" dirty="0">
                <a:latin typeface="Times New Roman" pitchFamily="18" charset="0"/>
              </a:rPr>
            </a:br>
            <a:r>
              <a:rPr lang="en-US" sz="1600" dirty="0" smtClean="0">
                <a:latin typeface="Times New Roman" pitchFamily="18" charset="0"/>
              </a:rPr>
              <a:t>Trend Reporting</a:t>
            </a:r>
            <a:br>
              <a:rPr lang="en-US" sz="1600" dirty="0" smtClean="0">
                <a:latin typeface="Times New Roman" pitchFamily="18" charset="0"/>
              </a:rPr>
            </a:br>
            <a:r>
              <a:rPr lang="en-US" sz="1600" dirty="0" smtClean="0">
                <a:latin typeface="Times New Roman" pitchFamily="18" charset="0"/>
              </a:rPr>
              <a:t> Cross-batch </a:t>
            </a:r>
            <a:br>
              <a:rPr lang="en-US" sz="1600" dirty="0" smtClean="0">
                <a:latin typeface="Times New Roman" pitchFamily="18" charset="0"/>
              </a:rPr>
            </a:br>
            <a:r>
              <a:rPr lang="en-US" sz="1600" dirty="0" smtClean="0">
                <a:latin typeface="Times New Roman" pitchFamily="18" charset="0"/>
              </a:rPr>
              <a:t>QA trend metrics</a:t>
            </a:r>
            <a:endParaRPr lang="en-US" sz="1600" dirty="0">
              <a:latin typeface="Times New Roman" pitchFamily="18" charset="0"/>
            </a:endParaRPr>
          </a:p>
        </p:txBody>
      </p:sp>
      <p:pic>
        <p:nvPicPr>
          <p:cNvPr id="429095" name="Picture 39"/>
          <p:cNvPicPr>
            <a:picLocks noChangeAspect="1" noChangeArrowheads="1"/>
          </p:cNvPicPr>
          <p:nvPr/>
        </p:nvPicPr>
        <p:blipFill>
          <a:blip r:embed="rId7" cstate="print"/>
          <a:srcRect/>
          <a:stretch>
            <a:fillRect/>
          </a:stretch>
        </p:blipFill>
        <p:spPr bwMode="auto">
          <a:xfrm>
            <a:off x="6615113" y="4970463"/>
            <a:ext cx="2992437" cy="2062162"/>
          </a:xfrm>
          <a:prstGeom prst="rect">
            <a:avLst/>
          </a:prstGeom>
          <a:noFill/>
          <a:ln w="9525">
            <a:noFill/>
            <a:miter lim="800000"/>
            <a:headEnd/>
            <a:tailEnd/>
          </a:ln>
        </p:spPr>
      </p:pic>
      <p:sp>
        <p:nvSpPr>
          <p:cNvPr id="41" name="AutoShape 6"/>
          <p:cNvSpPr>
            <a:spLocks noChangeArrowheads="1"/>
          </p:cNvSpPr>
          <p:nvPr/>
        </p:nvSpPr>
        <p:spPr bwMode="auto">
          <a:xfrm>
            <a:off x="673507" y="4373705"/>
            <a:ext cx="1866900" cy="1206500"/>
          </a:xfrm>
          <a:prstGeom prst="flowChartMultidocumen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spAutoFit/>
          </a:bodyPr>
          <a:lstStyle/>
          <a:p>
            <a:pPr algn="ctr" eaLnBrk="0" hangingPunct="0">
              <a:lnSpc>
                <a:spcPct val="95000"/>
              </a:lnSpc>
              <a:spcBef>
                <a:spcPct val="50000"/>
              </a:spcBef>
              <a:spcAft>
                <a:spcPct val="50000"/>
              </a:spcAft>
            </a:pPr>
            <a:r>
              <a:rPr lang="en-US" sz="2200" b="1" dirty="0">
                <a:latin typeface="Agilent TT Cond" pitchFamily="34" charset="0"/>
              </a:rPr>
              <a:t/>
            </a:r>
            <a:br>
              <a:rPr lang="en-US" sz="2200" b="1" dirty="0">
                <a:latin typeface="Agilent TT Cond" pitchFamily="34" charset="0"/>
              </a:rPr>
            </a:br>
            <a:r>
              <a:rPr lang="en-US" sz="2200" b="1" dirty="0">
                <a:latin typeface="Agilent TT Cond" pitchFamily="34" charset="0"/>
              </a:rPr>
              <a:t> Reporting </a:t>
            </a:r>
            <a:br>
              <a:rPr lang="en-US" sz="2200" b="1" dirty="0">
                <a:latin typeface="Agilent TT Cond" pitchFamily="34" charset="0"/>
              </a:rPr>
            </a:br>
            <a:endParaRPr lang="en-US" sz="2200" b="1" dirty="0">
              <a:latin typeface="Agilent TT Cond" pitchFamily="34" charset="0"/>
            </a:endParaRPr>
          </a:p>
        </p:txBody>
      </p:sp>
      <p:sp>
        <p:nvSpPr>
          <p:cNvPr id="42" name="AutoShape 6"/>
          <p:cNvSpPr>
            <a:spLocks noChangeArrowheads="1"/>
          </p:cNvSpPr>
          <p:nvPr/>
        </p:nvSpPr>
        <p:spPr bwMode="auto">
          <a:xfrm>
            <a:off x="1170037" y="4221305"/>
            <a:ext cx="1866900" cy="1206500"/>
          </a:xfrm>
          <a:prstGeom prst="flowChartMultidocumen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spAutoFit/>
          </a:bodyPr>
          <a:lstStyle/>
          <a:p>
            <a:pPr algn="ctr" eaLnBrk="0" hangingPunct="0">
              <a:lnSpc>
                <a:spcPct val="95000"/>
              </a:lnSpc>
              <a:spcBef>
                <a:spcPct val="50000"/>
              </a:spcBef>
              <a:spcAft>
                <a:spcPct val="50000"/>
              </a:spcAft>
            </a:pPr>
            <a:r>
              <a:rPr lang="en-US" sz="2200" b="1" dirty="0">
                <a:latin typeface="Agilent TT Cond" pitchFamily="34" charset="0"/>
              </a:rPr>
              <a:t/>
            </a:r>
            <a:br>
              <a:rPr lang="en-US" sz="2200" b="1" dirty="0">
                <a:latin typeface="Agilent TT Cond" pitchFamily="34" charset="0"/>
              </a:rPr>
            </a:br>
            <a:r>
              <a:rPr lang="en-US" sz="2200" b="1" dirty="0">
                <a:latin typeface="Agilent TT Cond" pitchFamily="34" charset="0"/>
              </a:rPr>
              <a:t> Reporting </a:t>
            </a:r>
            <a:br>
              <a:rPr lang="en-US" sz="2200" b="1" dirty="0">
                <a:latin typeface="Agilent TT Cond" pitchFamily="34" charset="0"/>
              </a:rPr>
            </a:br>
            <a:endParaRPr lang="en-US" sz="2200" b="1" dirty="0">
              <a:latin typeface="Agilent TT Cond" pitchFamily="34" charset="0"/>
            </a:endParaRPr>
          </a:p>
        </p:txBody>
      </p:sp>
      <p:sp>
        <p:nvSpPr>
          <p:cNvPr id="43" name="AutoShape 6"/>
          <p:cNvSpPr>
            <a:spLocks noChangeArrowheads="1"/>
          </p:cNvSpPr>
          <p:nvPr/>
        </p:nvSpPr>
        <p:spPr bwMode="auto">
          <a:xfrm>
            <a:off x="1582990" y="4122982"/>
            <a:ext cx="1866900" cy="1206500"/>
          </a:xfrm>
          <a:prstGeom prst="flowChartMultidocumen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spAutoFit/>
          </a:bodyPr>
          <a:lstStyle/>
          <a:p>
            <a:pPr algn="ctr" eaLnBrk="0" hangingPunct="0">
              <a:lnSpc>
                <a:spcPct val="95000"/>
              </a:lnSpc>
              <a:spcBef>
                <a:spcPct val="50000"/>
              </a:spcBef>
              <a:spcAft>
                <a:spcPct val="50000"/>
              </a:spcAft>
            </a:pPr>
            <a:r>
              <a:rPr lang="en-US" sz="2200" b="1" dirty="0">
                <a:latin typeface="Agilent TT Cond" pitchFamily="34" charset="0"/>
              </a:rPr>
              <a:t/>
            </a:r>
            <a:br>
              <a:rPr lang="en-US" sz="2200" b="1" dirty="0">
                <a:latin typeface="Agilent TT Cond" pitchFamily="34" charset="0"/>
              </a:rPr>
            </a:br>
            <a:r>
              <a:rPr lang="en-US" sz="2200" b="1" dirty="0">
                <a:latin typeface="Agilent TT Cond" pitchFamily="34" charset="0"/>
              </a:rPr>
              <a:t> Reporting </a:t>
            </a:r>
            <a:br>
              <a:rPr lang="en-US" sz="2200" b="1" dirty="0">
                <a:latin typeface="Agilent TT Cond" pitchFamily="34" charset="0"/>
              </a:rPr>
            </a:br>
            <a:endParaRPr lang="en-US" sz="2200" b="1" dirty="0">
              <a:latin typeface="Agilent TT Cond" pitchFamily="34" charset="0"/>
            </a:endParaRPr>
          </a:p>
        </p:txBody>
      </p:sp>
      <p:sp>
        <p:nvSpPr>
          <p:cNvPr id="44" name="AutoShape 6"/>
          <p:cNvSpPr>
            <a:spLocks noChangeArrowheads="1"/>
          </p:cNvSpPr>
          <p:nvPr/>
        </p:nvSpPr>
        <p:spPr bwMode="auto">
          <a:xfrm>
            <a:off x="2231919" y="3955834"/>
            <a:ext cx="1866900" cy="1206500"/>
          </a:xfrm>
          <a:prstGeom prst="flowChartMultidocumen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spAutoFit/>
          </a:bodyPr>
          <a:lstStyle/>
          <a:p>
            <a:pPr algn="ctr" eaLnBrk="0" hangingPunct="0">
              <a:lnSpc>
                <a:spcPct val="95000"/>
              </a:lnSpc>
              <a:spcBef>
                <a:spcPct val="50000"/>
              </a:spcBef>
              <a:spcAft>
                <a:spcPct val="50000"/>
              </a:spcAft>
            </a:pPr>
            <a:r>
              <a:rPr lang="en-US" sz="2200" b="1" dirty="0">
                <a:latin typeface="Agilent TT Cond" pitchFamily="34" charset="0"/>
              </a:rPr>
              <a:t/>
            </a:r>
            <a:br>
              <a:rPr lang="en-US" sz="2200" b="1" dirty="0">
                <a:latin typeface="Agilent TT Cond" pitchFamily="34" charset="0"/>
              </a:rPr>
            </a:br>
            <a:r>
              <a:rPr lang="en-US" sz="2200" b="1" dirty="0">
                <a:latin typeface="Agilent TT Cond" pitchFamily="34" charset="0"/>
              </a:rPr>
              <a:t> Reporting </a:t>
            </a:r>
            <a:br>
              <a:rPr lang="en-US" sz="2200" b="1" dirty="0">
                <a:latin typeface="Agilent TT Cond" pitchFamily="34" charset="0"/>
              </a:rPr>
            </a:br>
            <a:endParaRPr lang="en-US" sz="2200" b="1" dirty="0">
              <a:latin typeface="Agilent TT Cond" pitchFamily="34" charset="0"/>
            </a:endParaRPr>
          </a:p>
        </p:txBody>
      </p:sp>
      <p:sp>
        <p:nvSpPr>
          <p:cNvPr id="94239" name="AutoShape 37"/>
          <p:cNvSpPr>
            <a:spLocks noChangeArrowheads="1"/>
          </p:cNvSpPr>
          <p:nvPr/>
        </p:nvSpPr>
        <p:spPr bwMode="auto">
          <a:xfrm>
            <a:off x="1788624" y="3193930"/>
            <a:ext cx="300622" cy="528012"/>
          </a:xfrm>
          <a:prstGeom prst="downArrow">
            <a:avLst>
              <a:gd name="adj1" fmla="val 50000"/>
              <a:gd name="adj2" fmla="val 75659"/>
            </a:avLst>
          </a:prstGeom>
          <a:solidFill>
            <a:schemeClr val="tx2"/>
          </a:solidFill>
          <a:ln w="9525">
            <a:solidFill>
              <a:schemeClr val="tx2"/>
            </a:solidFill>
            <a:miter lim="800000"/>
            <a:headEnd/>
            <a:tailEnd/>
          </a:ln>
        </p:spPr>
        <p:txBody>
          <a:bodyPr wrap="square" lIns="0" tIns="0" rIns="0" bIns="0" anchor="ctr">
            <a:spAutoFit/>
          </a:bodyPr>
          <a:lstStyle/>
          <a:p>
            <a:endParaRPr lang="en-US"/>
          </a:p>
        </p:txBody>
      </p:sp>
      <p:sp>
        <p:nvSpPr>
          <p:cNvPr id="31" name="Can 30"/>
          <p:cNvSpPr/>
          <p:nvPr/>
        </p:nvSpPr>
        <p:spPr bwMode="auto">
          <a:xfrm>
            <a:off x="78656" y="3991885"/>
            <a:ext cx="4198374" cy="2389239"/>
          </a:xfrm>
          <a:prstGeom prst="can">
            <a:avLst/>
          </a:prstGeom>
          <a:no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smtClean="0">
              <a:ln>
                <a:noFill/>
              </a:ln>
              <a:solidFill>
                <a:schemeClr val="tx1"/>
              </a:solidFill>
              <a:effectLst/>
              <a:latin typeface="Arial" charset="0"/>
            </a:endParaRPr>
          </a:p>
        </p:txBody>
      </p:sp>
      <p:sp>
        <p:nvSpPr>
          <p:cNvPr id="429082" name="AutoShape 26"/>
          <p:cNvSpPr>
            <a:spLocks/>
          </p:cNvSpPr>
          <p:nvPr/>
        </p:nvSpPr>
        <p:spPr bwMode="auto">
          <a:xfrm>
            <a:off x="4338653" y="3819166"/>
            <a:ext cx="1895000" cy="1028137"/>
          </a:xfrm>
          <a:prstGeom prst="borderCallout1">
            <a:avLst>
              <a:gd name="adj1" fmla="val 13116"/>
              <a:gd name="adj2" fmla="val -3449"/>
              <a:gd name="adj3" fmla="val 78838"/>
              <a:gd name="adj4" fmla="val -85103"/>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lstStyle/>
          <a:p>
            <a:pPr eaLnBrk="0" hangingPunct="0">
              <a:lnSpc>
                <a:spcPct val="95000"/>
              </a:lnSpc>
              <a:spcBef>
                <a:spcPct val="50000"/>
              </a:spcBef>
              <a:spcAft>
                <a:spcPct val="50000"/>
              </a:spcAft>
            </a:pPr>
            <a:r>
              <a:rPr lang="en-US" sz="1600" b="1" dirty="0">
                <a:latin typeface="Times New Roman" pitchFamily="18" charset="0"/>
              </a:rPr>
              <a:t>Deliverables:</a:t>
            </a:r>
            <a:r>
              <a:rPr lang="en-US" sz="1600" dirty="0">
                <a:latin typeface="Times New Roman" pitchFamily="18" charset="0"/>
              </a:rPr>
              <a:t> </a:t>
            </a:r>
            <a:br>
              <a:rPr lang="en-US" sz="1600" dirty="0">
                <a:latin typeface="Times New Roman" pitchFamily="18" charset="0"/>
              </a:rPr>
            </a:br>
            <a:r>
              <a:rPr lang="en-US" sz="1600" dirty="0" smtClean="0">
                <a:latin typeface="Times New Roman" pitchFamily="18" charset="0"/>
              </a:rPr>
              <a:t>Batch based</a:t>
            </a:r>
            <a:br>
              <a:rPr lang="en-US" sz="1600" dirty="0" smtClean="0">
                <a:latin typeface="Times New Roman" pitchFamily="18" charset="0"/>
              </a:rPr>
            </a:br>
            <a:r>
              <a:rPr lang="en-US" sz="1600" dirty="0" smtClean="0">
                <a:latin typeface="Times New Roman" pitchFamily="18" charset="0"/>
              </a:rPr>
              <a:t>Excel-based </a:t>
            </a:r>
            <a:r>
              <a:rPr lang="en-US" sz="1600" dirty="0">
                <a:latin typeface="Times New Roman" pitchFamily="18" charset="0"/>
              </a:rPr>
              <a:t>Reports</a:t>
            </a:r>
            <a:br>
              <a:rPr lang="en-US" sz="1600" dirty="0">
                <a:latin typeface="Times New Roman" pitchFamily="18" charset="0"/>
              </a:rPr>
            </a:br>
            <a:endParaRPr lang="en-US" sz="1600" dirty="0">
              <a:latin typeface="Times New Roman" pitchFamily="18" charset="0"/>
            </a:endParaRPr>
          </a:p>
        </p:txBody>
      </p:sp>
      <p:sp>
        <p:nvSpPr>
          <p:cNvPr id="33" name="Footer Placeholder 3"/>
          <p:cNvSpPr txBox="1">
            <a:spLocks/>
          </p:cNvSpPr>
          <p:nvPr/>
        </p:nvSpPr>
        <p:spPr bwMode="white">
          <a:xfrm>
            <a:off x="7010400" y="7250113"/>
            <a:ext cx="2797175" cy="522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smtClean="0">
                <a:ln>
                  <a:noFill/>
                </a:ln>
                <a:solidFill>
                  <a:srgbClr val="FFFFFF"/>
                </a:solidFill>
                <a:effectLst/>
                <a:uLnTx/>
                <a:uFillTx/>
                <a:latin typeface="Arial" charset="0"/>
                <a:ea typeface="+mn-ea"/>
                <a:cs typeface="+mn-cs"/>
              </a:rPr>
              <a:t>MassHunter Quantitative Analysis</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be 54"/>
          <p:cNvSpPr/>
          <p:nvPr/>
        </p:nvSpPr>
        <p:spPr bwMode="auto">
          <a:xfrm>
            <a:off x="5167423" y="723012"/>
            <a:ext cx="4423144" cy="2892056"/>
          </a:xfrm>
          <a:prstGeom prst="cub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smtClean="0">
              <a:ln>
                <a:noFill/>
              </a:ln>
              <a:solidFill>
                <a:schemeClr val="tx1"/>
              </a:solidFill>
              <a:effectLst/>
              <a:latin typeface="Arial" charset="0"/>
            </a:endParaRPr>
          </a:p>
        </p:txBody>
      </p:sp>
      <p:sp>
        <p:nvSpPr>
          <p:cNvPr id="96259" name="Slide Number Placeholder 5"/>
          <p:cNvSpPr>
            <a:spLocks noGrp="1"/>
          </p:cNvSpPr>
          <p:nvPr>
            <p:ph type="sldNum" sz="quarter" idx="11"/>
          </p:nvPr>
        </p:nvSpPr>
        <p:spPr>
          <a:xfrm>
            <a:off x="250825" y="7524750"/>
            <a:ext cx="676275" cy="171450"/>
          </a:xfrm>
          <a:noFill/>
        </p:spPr>
        <p:txBody>
          <a:bodyPr lIns="101882" tIns="50941" rIns="101882" bIns="50941"/>
          <a:lstStyle/>
          <a:p>
            <a:r>
              <a:rPr lang="en-US" altLang="en-US" smtClean="0"/>
              <a:t>Page </a:t>
            </a:r>
            <a:fld id="{2FE1C353-FD10-49D0-8FAB-B4AD8BC0A7E5}" type="slidenum">
              <a:rPr lang="en-US" altLang="en-US" smtClean="0"/>
              <a:pPr/>
              <a:t>6</a:t>
            </a:fld>
            <a:endParaRPr lang="en-US" altLang="en-US" smtClean="0"/>
          </a:p>
        </p:txBody>
      </p:sp>
      <p:sp>
        <p:nvSpPr>
          <p:cNvPr id="96260" name="Rectangle 15"/>
          <p:cNvSpPr>
            <a:spLocks noChangeArrowheads="1"/>
          </p:cNvSpPr>
          <p:nvPr/>
        </p:nvSpPr>
        <p:spPr bwMode="auto">
          <a:xfrm>
            <a:off x="6078205" y="1861290"/>
            <a:ext cx="0" cy="415925"/>
          </a:xfrm>
          <a:prstGeom prst="rect">
            <a:avLst/>
          </a:prstGeom>
          <a:solidFill>
            <a:srgbClr val="CCFFFF"/>
          </a:solidFill>
          <a:ln w="9525" algn="ctr">
            <a:solidFill>
              <a:schemeClr val="tx2"/>
            </a:solidFill>
            <a:miter lim="800000"/>
            <a:headEnd/>
            <a:tailEnd/>
          </a:ln>
        </p:spPr>
        <p:txBody>
          <a:bodyPr wrap="none" lIns="0" tIns="0" rIns="0" bIns="0" anchor="ctr">
            <a:spAutoFit/>
          </a:bodyPr>
          <a:lstStyle/>
          <a:p>
            <a:pPr algn="ctr"/>
            <a:endParaRPr lang="en-US"/>
          </a:p>
        </p:txBody>
      </p:sp>
      <p:sp>
        <p:nvSpPr>
          <p:cNvPr id="96261" name="Rectangle 2"/>
          <p:cNvSpPr>
            <a:spLocks noGrp="1" noChangeArrowheads="1"/>
          </p:cNvSpPr>
          <p:nvPr>
            <p:ph type="title"/>
          </p:nvPr>
        </p:nvSpPr>
        <p:spPr/>
        <p:txBody>
          <a:bodyPr/>
          <a:lstStyle/>
          <a:p>
            <a:r>
              <a:rPr lang="en-US" dirty="0" smtClean="0"/>
              <a:t>Data Warehouse and Analysis Cube  </a:t>
            </a:r>
            <a:r>
              <a:rPr lang="en-US" sz="2200" dirty="0" smtClean="0"/>
              <a:t>(star configuration)</a:t>
            </a:r>
          </a:p>
        </p:txBody>
      </p:sp>
      <p:sp>
        <p:nvSpPr>
          <p:cNvPr id="96262" name="Rectangle 3"/>
          <p:cNvSpPr>
            <a:spLocks noChangeArrowheads="1"/>
          </p:cNvSpPr>
          <p:nvPr/>
        </p:nvSpPr>
        <p:spPr bwMode="auto">
          <a:xfrm>
            <a:off x="569580" y="1343765"/>
            <a:ext cx="3076575" cy="5008563"/>
          </a:xfrm>
          <a:prstGeom prst="rect">
            <a:avLst/>
          </a:prstGeom>
          <a:noFill/>
          <a:ln w="9525">
            <a:noFill/>
            <a:miter lim="800000"/>
            <a:headEnd/>
            <a:tailEnd/>
          </a:ln>
        </p:spPr>
        <p:txBody>
          <a:bodyPr lIns="0" tIns="0" rIns="122259" bIns="0"/>
          <a:lstStyle/>
          <a:p>
            <a:pPr marL="255588" indent="-255588">
              <a:lnSpc>
                <a:spcPct val="85000"/>
              </a:lnSpc>
              <a:buFontTx/>
              <a:buChar char="•"/>
            </a:pPr>
            <a:endParaRPr lang="en-US" sz="1300"/>
          </a:p>
        </p:txBody>
      </p:sp>
      <p:sp>
        <p:nvSpPr>
          <p:cNvPr id="96263" name="Text Box 4"/>
          <p:cNvSpPr txBox="1">
            <a:spLocks noChangeArrowheads="1"/>
          </p:cNvSpPr>
          <p:nvPr/>
        </p:nvSpPr>
        <p:spPr bwMode="auto">
          <a:xfrm>
            <a:off x="629905" y="1256453"/>
            <a:ext cx="3519488" cy="661987"/>
          </a:xfrm>
          <a:prstGeom prst="rect">
            <a:avLst/>
          </a:prstGeom>
          <a:noFill/>
          <a:ln w="9525" algn="ctr">
            <a:noFill/>
            <a:miter lim="800000"/>
            <a:headEnd/>
            <a:tailEnd/>
          </a:ln>
        </p:spPr>
        <p:txBody>
          <a:bodyPr lIns="0" tIns="0" rIns="0" bIns="0">
            <a:spAutoFit/>
          </a:bodyPr>
          <a:lstStyle/>
          <a:p>
            <a:pPr marL="508000" indent="-508000"/>
            <a:endParaRPr lang="en-US"/>
          </a:p>
          <a:p>
            <a:pPr marL="508000" indent="-508000"/>
            <a:r>
              <a:rPr lang="en-US" sz="1600"/>
              <a:t> </a:t>
            </a:r>
          </a:p>
        </p:txBody>
      </p:sp>
      <p:sp>
        <p:nvSpPr>
          <p:cNvPr id="96264" name="Rectangle 6"/>
          <p:cNvSpPr>
            <a:spLocks noChangeArrowheads="1"/>
          </p:cNvSpPr>
          <p:nvPr/>
        </p:nvSpPr>
        <p:spPr bwMode="auto">
          <a:xfrm>
            <a:off x="4065255" y="3032865"/>
            <a:ext cx="1425575" cy="949325"/>
          </a:xfrm>
          <a:prstGeom prst="rect">
            <a:avLst/>
          </a:prstGeom>
          <a:solidFill>
            <a:srgbClr val="CCFFFF"/>
          </a:solidFill>
          <a:ln w="57150" algn="ctr">
            <a:solidFill>
              <a:schemeClr val="tx2"/>
            </a:solidFill>
            <a:miter lim="800000"/>
            <a:headEnd/>
            <a:tailEnd/>
          </a:ln>
        </p:spPr>
        <p:txBody>
          <a:bodyPr lIns="0" tIns="0" rIns="0" bIns="0" anchor="ctr">
            <a:spAutoFit/>
          </a:bodyPr>
          <a:lstStyle/>
          <a:p>
            <a:pPr algn="ctr"/>
            <a:r>
              <a:rPr lang="en-US" sz="2000" b="1" i="1" dirty="0">
                <a:solidFill>
                  <a:srgbClr val="FF0000"/>
                </a:solidFill>
              </a:rPr>
              <a:t>Analyzed </a:t>
            </a:r>
            <a:br>
              <a:rPr lang="en-US" sz="2000" b="1" i="1" dirty="0">
                <a:solidFill>
                  <a:srgbClr val="FF0000"/>
                </a:solidFill>
              </a:rPr>
            </a:br>
            <a:r>
              <a:rPr lang="en-US" sz="2000" b="1" i="1" dirty="0">
                <a:solidFill>
                  <a:srgbClr val="FF0000"/>
                </a:solidFill>
              </a:rPr>
              <a:t>Amount </a:t>
            </a:r>
            <a:br>
              <a:rPr lang="en-US" sz="2000" b="1" i="1" dirty="0">
                <a:solidFill>
                  <a:srgbClr val="FF0000"/>
                </a:solidFill>
              </a:rPr>
            </a:br>
            <a:r>
              <a:rPr lang="en-US" sz="2000" b="1" i="1" dirty="0" smtClean="0">
                <a:solidFill>
                  <a:srgbClr val="FF0000"/>
                </a:solidFill>
              </a:rPr>
              <a:t>(value)</a:t>
            </a:r>
            <a:endParaRPr lang="en-US" sz="2000" b="1" i="1" dirty="0">
              <a:solidFill>
                <a:srgbClr val="FF0000"/>
              </a:solidFill>
            </a:endParaRPr>
          </a:p>
        </p:txBody>
      </p:sp>
      <p:sp>
        <p:nvSpPr>
          <p:cNvPr id="96265" name="Rectangle 7"/>
          <p:cNvSpPr>
            <a:spLocks noChangeArrowheads="1"/>
          </p:cNvSpPr>
          <p:nvPr/>
        </p:nvSpPr>
        <p:spPr bwMode="auto">
          <a:xfrm>
            <a:off x="708763" y="1156410"/>
            <a:ext cx="1363663" cy="3077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r>
              <a:rPr lang="en-US" sz="2000" b="1" dirty="0"/>
              <a:t>Calibration</a:t>
            </a:r>
            <a:endParaRPr lang="en-US" sz="1800" b="1" dirty="0"/>
          </a:p>
        </p:txBody>
      </p:sp>
      <p:sp>
        <p:nvSpPr>
          <p:cNvPr id="96268" name="Rectangle 10"/>
          <p:cNvSpPr>
            <a:spLocks noChangeArrowheads="1"/>
          </p:cNvSpPr>
          <p:nvPr/>
        </p:nvSpPr>
        <p:spPr bwMode="auto">
          <a:xfrm>
            <a:off x="849755" y="3600822"/>
            <a:ext cx="1363662" cy="276225"/>
          </a:xfrm>
          <a:prstGeom prst="rect">
            <a:avLst/>
          </a:prstGeom>
          <a:ln>
            <a:headEnd/>
            <a:tailEnd/>
          </a:ln>
        </p:spPr>
        <p:style>
          <a:lnRef idx="1">
            <a:schemeClr val="dk1"/>
          </a:lnRef>
          <a:fillRef idx="2">
            <a:schemeClr val="dk1"/>
          </a:fillRef>
          <a:effectRef idx="1">
            <a:schemeClr val="dk1"/>
          </a:effectRef>
          <a:fontRef idx="minor">
            <a:schemeClr val="dk1"/>
          </a:fontRef>
        </p:style>
        <p:txBody>
          <a:bodyPr lIns="0" tIns="0" rIns="0" bIns="0" anchor="ctr">
            <a:spAutoFit/>
          </a:bodyPr>
          <a:lstStyle/>
          <a:p>
            <a:pPr algn="ctr"/>
            <a:r>
              <a:rPr lang="en-US" sz="1800" dirty="0"/>
              <a:t>ISTD</a:t>
            </a:r>
          </a:p>
        </p:txBody>
      </p:sp>
      <p:sp>
        <p:nvSpPr>
          <p:cNvPr id="96269" name="Rectangle 11"/>
          <p:cNvSpPr>
            <a:spLocks noChangeArrowheads="1"/>
          </p:cNvSpPr>
          <p:nvPr/>
        </p:nvSpPr>
        <p:spPr bwMode="auto">
          <a:xfrm>
            <a:off x="5707984" y="1338585"/>
            <a:ext cx="1522156" cy="30777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lIns="0" tIns="0" rIns="0" bIns="0" anchor="ctr">
            <a:spAutoFit/>
          </a:bodyPr>
          <a:lstStyle/>
          <a:p>
            <a:pPr algn="ctr"/>
            <a:r>
              <a:rPr lang="en-US" sz="2000" b="1" dirty="0" err="1" smtClean="0"/>
              <a:t>BatchName</a:t>
            </a:r>
            <a:endParaRPr lang="en-US" sz="2000" b="1" dirty="0"/>
          </a:p>
        </p:txBody>
      </p:sp>
      <p:sp>
        <p:nvSpPr>
          <p:cNvPr id="96274" name="Rectangle 17"/>
          <p:cNvSpPr>
            <a:spLocks noChangeArrowheads="1"/>
          </p:cNvSpPr>
          <p:nvPr/>
        </p:nvSpPr>
        <p:spPr bwMode="auto">
          <a:xfrm>
            <a:off x="6294493" y="3723193"/>
            <a:ext cx="1425575" cy="2778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spAutoFit/>
          </a:bodyPr>
          <a:lstStyle/>
          <a:p>
            <a:pPr algn="ctr"/>
            <a:r>
              <a:rPr lang="en-US" sz="1800" dirty="0"/>
              <a:t>Sample</a:t>
            </a:r>
          </a:p>
        </p:txBody>
      </p:sp>
      <p:sp>
        <p:nvSpPr>
          <p:cNvPr id="96279" name="Rectangle 22"/>
          <p:cNvSpPr>
            <a:spLocks noChangeArrowheads="1"/>
          </p:cNvSpPr>
          <p:nvPr/>
        </p:nvSpPr>
        <p:spPr bwMode="auto">
          <a:xfrm>
            <a:off x="6426495" y="5389626"/>
            <a:ext cx="1425575" cy="307777"/>
          </a:xfrm>
          <a:prstGeom prst="rect">
            <a:avLst/>
          </a:prstGeom>
          <a:solidFill>
            <a:srgbClr val="CCFFCC"/>
          </a:solidFill>
          <a:ln w="9525" algn="ctr">
            <a:solidFill>
              <a:schemeClr val="tx2"/>
            </a:solidFill>
            <a:miter lim="800000"/>
            <a:headEnd/>
            <a:tailEnd/>
          </a:ln>
        </p:spPr>
        <p:txBody>
          <a:bodyPr lIns="0" tIns="0" rIns="0" bIns="0" anchor="ctr">
            <a:spAutoFit/>
          </a:bodyPr>
          <a:lstStyle/>
          <a:p>
            <a:pPr algn="ctr"/>
            <a:r>
              <a:rPr lang="en-US" sz="2000" b="1" dirty="0"/>
              <a:t>Outliers</a:t>
            </a:r>
          </a:p>
        </p:txBody>
      </p:sp>
      <p:sp>
        <p:nvSpPr>
          <p:cNvPr id="96282" name="Rectangle 25"/>
          <p:cNvSpPr>
            <a:spLocks noChangeArrowheads="1"/>
          </p:cNvSpPr>
          <p:nvPr/>
        </p:nvSpPr>
        <p:spPr bwMode="auto">
          <a:xfrm>
            <a:off x="3342094" y="5340322"/>
            <a:ext cx="1843088" cy="307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p>
            <a:pPr algn="ctr"/>
            <a:r>
              <a:rPr lang="en-US" sz="2000" b="1" dirty="0" smtClean="0"/>
              <a:t>Qualifiers</a:t>
            </a:r>
            <a:endParaRPr lang="en-US" sz="1800" b="1" dirty="0"/>
          </a:p>
        </p:txBody>
      </p:sp>
      <p:sp>
        <p:nvSpPr>
          <p:cNvPr id="96283" name="Rectangle 26"/>
          <p:cNvSpPr>
            <a:spLocks noChangeArrowheads="1"/>
          </p:cNvSpPr>
          <p:nvPr/>
        </p:nvSpPr>
        <p:spPr bwMode="auto">
          <a:xfrm>
            <a:off x="6826101" y="5876954"/>
            <a:ext cx="1658680" cy="276999"/>
          </a:xfrm>
          <a:prstGeom prst="rect">
            <a:avLst/>
          </a:prstGeom>
          <a:solidFill>
            <a:srgbClr val="CCFFCC"/>
          </a:solidFill>
          <a:ln w="9525" algn="ctr">
            <a:solidFill>
              <a:schemeClr val="tx2"/>
            </a:solidFill>
            <a:miter lim="800000"/>
            <a:headEnd/>
            <a:tailEnd/>
          </a:ln>
        </p:spPr>
        <p:txBody>
          <a:bodyPr wrap="square" lIns="0" tIns="0" rIns="0" bIns="0" anchor="ctr">
            <a:spAutoFit/>
          </a:bodyPr>
          <a:lstStyle/>
          <a:p>
            <a:pPr algn="ctr"/>
            <a:r>
              <a:rPr lang="en-US" sz="1800" dirty="0" smtClean="0"/>
              <a:t>Recovery</a:t>
            </a:r>
            <a:endParaRPr lang="en-US" sz="1800" dirty="0"/>
          </a:p>
        </p:txBody>
      </p:sp>
      <p:sp>
        <p:nvSpPr>
          <p:cNvPr id="96284" name="Rectangle 27"/>
          <p:cNvSpPr>
            <a:spLocks noChangeArrowheads="1"/>
          </p:cNvSpPr>
          <p:nvPr/>
        </p:nvSpPr>
        <p:spPr bwMode="auto">
          <a:xfrm>
            <a:off x="1226252" y="4029225"/>
            <a:ext cx="1927225" cy="277813"/>
          </a:xfrm>
          <a:prstGeom prst="rect">
            <a:avLst/>
          </a:prstGeom>
          <a:ln>
            <a:headEnd/>
            <a:tailEnd/>
          </a:ln>
        </p:spPr>
        <p:style>
          <a:lnRef idx="1">
            <a:schemeClr val="dk1"/>
          </a:lnRef>
          <a:fillRef idx="2">
            <a:schemeClr val="dk1"/>
          </a:fillRef>
          <a:effectRef idx="1">
            <a:schemeClr val="dk1"/>
          </a:effectRef>
          <a:fontRef idx="minor">
            <a:schemeClr val="dk1"/>
          </a:fontRef>
        </p:style>
        <p:txBody>
          <a:bodyPr lIns="0" tIns="0" rIns="0" bIns="0" anchor="ctr">
            <a:spAutoFit/>
          </a:bodyPr>
          <a:lstStyle/>
          <a:p>
            <a:pPr algn="ctr"/>
            <a:r>
              <a:rPr lang="en-US" sz="1800" dirty="0" err="1"/>
              <a:t>RetentionTime</a:t>
            </a:r>
            <a:endParaRPr lang="en-US" sz="1800" dirty="0"/>
          </a:p>
        </p:txBody>
      </p:sp>
      <p:sp>
        <p:nvSpPr>
          <p:cNvPr id="96285" name="Line 28"/>
          <p:cNvSpPr>
            <a:spLocks noChangeShapeType="1"/>
          </p:cNvSpPr>
          <p:nvPr/>
        </p:nvSpPr>
        <p:spPr bwMode="auto">
          <a:xfrm>
            <a:off x="2147777" y="3317358"/>
            <a:ext cx="1917478" cy="185407"/>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86" name="Line 30"/>
          <p:cNvSpPr>
            <a:spLocks noChangeShapeType="1"/>
          </p:cNvSpPr>
          <p:nvPr/>
        </p:nvSpPr>
        <p:spPr bwMode="auto">
          <a:xfrm flipV="1">
            <a:off x="3317357" y="3976576"/>
            <a:ext cx="786809" cy="680484"/>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87" name="Line 31"/>
          <p:cNvSpPr>
            <a:spLocks noChangeShapeType="1"/>
          </p:cNvSpPr>
          <p:nvPr/>
        </p:nvSpPr>
        <p:spPr bwMode="auto">
          <a:xfrm>
            <a:off x="2700670" y="2594343"/>
            <a:ext cx="1282035" cy="476621"/>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88" name="Line 32"/>
          <p:cNvSpPr>
            <a:spLocks noChangeShapeType="1"/>
          </p:cNvSpPr>
          <p:nvPr/>
        </p:nvSpPr>
        <p:spPr bwMode="auto">
          <a:xfrm>
            <a:off x="2062716" y="1467293"/>
            <a:ext cx="2002539" cy="1603672"/>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89" name="Line 33"/>
          <p:cNvSpPr>
            <a:spLocks noChangeShapeType="1"/>
          </p:cNvSpPr>
          <p:nvPr/>
        </p:nvSpPr>
        <p:spPr bwMode="auto">
          <a:xfrm flipH="1" flipV="1">
            <a:off x="5528930" y="4019106"/>
            <a:ext cx="1977656" cy="595423"/>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90" name="Line 34"/>
          <p:cNvSpPr>
            <a:spLocks noChangeShapeType="1"/>
          </p:cNvSpPr>
          <p:nvPr/>
        </p:nvSpPr>
        <p:spPr bwMode="auto">
          <a:xfrm flipH="1">
            <a:off x="5155868" y="1602528"/>
            <a:ext cx="669925" cy="1381125"/>
          </a:xfrm>
          <a:prstGeom prst="line">
            <a:avLst/>
          </a:prstGeom>
          <a:noFill/>
          <a:ln w="9525">
            <a:solidFill>
              <a:schemeClr val="tx2"/>
            </a:solidFill>
            <a:round/>
            <a:headEnd/>
            <a:tailEnd type="triangle" w="med" len="med"/>
          </a:ln>
        </p:spPr>
        <p:txBody>
          <a:bodyPr lIns="0" tIns="0" rIns="0" bIns="0" anchor="ctr">
            <a:spAutoFit/>
          </a:bodyPr>
          <a:lstStyle/>
          <a:p>
            <a:endParaRPr lang="en-US"/>
          </a:p>
        </p:txBody>
      </p:sp>
      <p:sp>
        <p:nvSpPr>
          <p:cNvPr id="96291" name="Line 35"/>
          <p:cNvSpPr>
            <a:spLocks noChangeShapeType="1"/>
          </p:cNvSpPr>
          <p:nvPr/>
        </p:nvSpPr>
        <p:spPr bwMode="auto">
          <a:xfrm>
            <a:off x="2083982" y="1913860"/>
            <a:ext cx="1977656" cy="1169582"/>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92" name="Line 36"/>
          <p:cNvSpPr>
            <a:spLocks noChangeShapeType="1"/>
          </p:cNvSpPr>
          <p:nvPr/>
        </p:nvSpPr>
        <p:spPr bwMode="auto">
          <a:xfrm flipH="1" flipV="1">
            <a:off x="4820905" y="3934565"/>
            <a:ext cx="1004888" cy="517525"/>
          </a:xfrm>
          <a:prstGeom prst="line">
            <a:avLst/>
          </a:prstGeom>
          <a:noFill/>
          <a:ln w="9525">
            <a:solidFill>
              <a:schemeClr val="tx2"/>
            </a:solidFill>
            <a:round/>
            <a:headEnd/>
            <a:tailEnd type="triangle" w="med" len="med"/>
          </a:ln>
        </p:spPr>
        <p:txBody>
          <a:bodyPr lIns="0" tIns="0" rIns="0" bIns="0" anchor="ctr">
            <a:spAutoFit/>
          </a:bodyPr>
          <a:lstStyle/>
          <a:p>
            <a:endParaRPr lang="en-US"/>
          </a:p>
        </p:txBody>
      </p:sp>
      <p:sp>
        <p:nvSpPr>
          <p:cNvPr id="96293" name="Line 37"/>
          <p:cNvSpPr>
            <a:spLocks noChangeShapeType="1"/>
          </p:cNvSpPr>
          <p:nvPr/>
        </p:nvSpPr>
        <p:spPr bwMode="auto">
          <a:xfrm flipH="1" flipV="1">
            <a:off x="5507664" y="3615069"/>
            <a:ext cx="829341" cy="212651"/>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94" name="Line 38"/>
          <p:cNvSpPr>
            <a:spLocks noChangeShapeType="1"/>
          </p:cNvSpPr>
          <p:nvPr/>
        </p:nvSpPr>
        <p:spPr bwMode="auto">
          <a:xfrm flipH="1" flipV="1">
            <a:off x="4736768" y="3934565"/>
            <a:ext cx="1843087" cy="1554163"/>
          </a:xfrm>
          <a:prstGeom prst="line">
            <a:avLst/>
          </a:prstGeom>
          <a:noFill/>
          <a:ln w="9525">
            <a:solidFill>
              <a:schemeClr val="tx2"/>
            </a:solidFill>
            <a:round/>
            <a:headEnd/>
            <a:tailEnd type="triangle" w="med" len="med"/>
          </a:ln>
        </p:spPr>
        <p:txBody>
          <a:bodyPr lIns="0" tIns="0" rIns="0" bIns="0" anchor="ctr">
            <a:spAutoFit/>
          </a:bodyPr>
          <a:lstStyle/>
          <a:p>
            <a:endParaRPr lang="en-US"/>
          </a:p>
        </p:txBody>
      </p:sp>
      <p:sp>
        <p:nvSpPr>
          <p:cNvPr id="96295" name="Line 39"/>
          <p:cNvSpPr>
            <a:spLocks noChangeShapeType="1"/>
          </p:cNvSpPr>
          <p:nvPr/>
        </p:nvSpPr>
        <p:spPr bwMode="auto">
          <a:xfrm flipH="1" flipV="1">
            <a:off x="4568492" y="4020290"/>
            <a:ext cx="1024234" cy="1827617"/>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97" name="Line 41"/>
          <p:cNvSpPr>
            <a:spLocks noChangeShapeType="1"/>
          </p:cNvSpPr>
          <p:nvPr/>
        </p:nvSpPr>
        <p:spPr bwMode="auto">
          <a:xfrm flipV="1">
            <a:off x="3551275" y="4020289"/>
            <a:ext cx="682256" cy="1338519"/>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98" name="Line 42"/>
          <p:cNvSpPr>
            <a:spLocks noChangeShapeType="1"/>
          </p:cNvSpPr>
          <p:nvPr/>
        </p:nvSpPr>
        <p:spPr bwMode="auto">
          <a:xfrm flipV="1">
            <a:off x="3083442" y="3934565"/>
            <a:ext cx="981813" cy="318458"/>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299" name="Line 43"/>
          <p:cNvSpPr>
            <a:spLocks noChangeShapeType="1"/>
          </p:cNvSpPr>
          <p:nvPr/>
        </p:nvSpPr>
        <p:spPr bwMode="auto">
          <a:xfrm flipV="1">
            <a:off x="2190308" y="3674215"/>
            <a:ext cx="1874948" cy="4650"/>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300" name="Rectangle 45"/>
          <p:cNvSpPr>
            <a:spLocks noChangeArrowheads="1"/>
          </p:cNvSpPr>
          <p:nvPr/>
        </p:nvSpPr>
        <p:spPr bwMode="auto">
          <a:xfrm>
            <a:off x="7300968" y="4069268"/>
            <a:ext cx="1423987" cy="2762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spAutoFit/>
          </a:bodyPr>
          <a:lstStyle/>
          <a:p>
            <a:pPr algn="ctr"/>
            <a:r>
              <a:rPr lang="en-US" sz="1800" dirty="0" err="1"/>
              <a:t>SampleType</a:t>
            </a:r>
            <a:endParaRPr lang="en-US" sz="1800" dirty="0"/>
          </a:p>
        </p:txBody>
      </p:sp>
      <p:sp>
        <p:nvSpPr>
          <p:cNvPr id="96301" name="Line 46"/>
          <p:cNvSpPr>
            <a:spLocks noChangeShapeType="1"/>
          </p:cNvSpPr>
          <p:nvPr/>
        </p:nvSpPr>
        <p:spPr bwMode="auto">
          <a:xfrm flipH="1" flipV="1">
            <a:off x="5507664" y="3870251"/>
            <a:ext cx="1722475" cy="382772"/>
          </a:xfrm>
          <a:prstGeom prst="line">
            <a:avLst/>
          </a:prstGeom>
          <a:noFill/>
          <a:ln w="9525">
            <a:solidFill>
              <a:schemeClr val="tx2"/>
            </a:solidFill>
            <a:round/>
            <a:headEnd/>
            <a:tailEnd type="triangle" w="med" len="med"/>
          </a:ln>
        </p:spPr>
        <p:txBody>
          <a:bodyPr wrap="square" lIns="0" tIns="0" rIns="0" bIns="0" anchor="ctr">
            <a:spAutoFit/>
          </a:bodyPr>
          <a:lstStyle/>
          <a:p>
            <a:endParaRPr lang="en-US"/>
          </a:p>
        </p:txBody>
      </p:sp>
      <p:sp>
        <p:nvSpPr>
          <p:cNvPr id="96303" name="Line 48"/>
          <p:cNvSpPr>
            <a:spLocks noChangeShapeType="1"/>
          </p:cNvSpPr>
          <p:nvPr/>
        </p:nvSpPr>
        <p:spPr bwMode="auto">
          <a:xfrm flipH="1">
            <a:off x="5322555" y="2466128"/>
            <a:ext cx="755650" cy="517525"/>
          </a:xfrm>
          <a:prstGeom prst="line">
            <a:avLst/>
          </a:prstGeom>
          <a:noFill/>
          <a:ln w="9525">
            <a:solidFill>
              <a:schemeClr val="tx2"/>
            </a:solidFill>
            <a:round/>
            <a:headEnd/>
            <a:tailEnd type="triangle" w="med" len="med"/>
          </a:ln>
        </p:spPr>
        <p:txBody>
          <a:bodyPr lIns="0" tIns="0" rIns="0" bIns="0" anchor="ctr">
            <a:spAutoFit/>
          </a:bodyPr>
          <a:lstStyle/>
          <a:p>
            <a:endParaRPr lang="en-US"/>
          </a:p>
        </p:txBody>
      </p:sp>
      <p:sp>
        <p:nvSpPr>
          <p:cNvPr id="96304" name="Line 49"/>
          <p:cNvSpPr>
            <a:spLocks noChangeShapeType="1"/>
          </p:cNvSpPr>
          <p:nvPr/>
        </p:nvSpPr>
        <p:spPr bwMode="auto">
          <a:xfrm flipH="1">
            <a:off x="5490830" y="1602528"/>
            <a:ext cx="2933700" cy="1727200"/>
          </a:xfrm>
          <a:prstGeom prst="line">
            <a:avLst/>
          </a:prstGeom>
          <a:noFill/>
          <a:ln w="9525">
            <a:solidFill>
              <a:schemeClr val="tx2"/>
            </a:solidFill>
            <a:round/>
            <a:headEnd/>
            <a:tailEnd type="triangle" w="med" len="med"/>
          </a:ln>
        </p:spPr>
        <p:txBody>
          <a:bodyPr lIns="0" tIns="0" rIns="0" bIns="0" anchor="ctr">
            <a:spAutoFit/>
          </a:bodyPr>
          <a:lstStyle/>
          <a:p>
            <a:endParaRPr lang="en-US"/>
          </a:p>
        </p:txBody>
      </p:sp>
      <p:sp>
        <p:nvSpPr>
          <p:cNvPr id="96305" name="Rectangle 50"/>
          <p:cNvSpPr>
            <a:spLocks noChangeArrowheads="1"/>
          </p:cNvSpPr>
          <p:nvPr/>
        </p:nvSpPr>
        <p:spPr bwMode="auto">
          <a:xfrm>
            <a:off x="7586330" y="1413714"/>
            <a:ext cx="1425575" cy="30777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lIns="0" tIns="0" rIns="0" bIns="0" anchor="ctr">
            <a:spAutoFit/>
          </a:bodyPr>
          <a:lstStyle/>
          <a:p>
            <a:pPr algn="ctr"/>
            <a:r>
              <a:rPr lang="en-US" sz="2000" b="1" dirty="0" err="1"/>
              <a:t>AcqDate</a:t>
            </a:r>
            <a:endParaRPr lang="en-US" sz="2000" b="1" dirty="0"/>
          </a:p>
        </p:txBody>
      </p:sp>
      <p:sp>
        <p:nvSpPr>
          <p:cNvPr id="50" name="Footer Placeholder 3"/>
          <p:cNvSpPr>
            <a:spLocks noGrp="1"/>
          </p:cNvSpPr>
          <p:nvPr>
            <p:ph type="ftr" sz="quarter" idx="10"/>
          </p:nvPr>
        </p:nvSpPr>
        <p:spPr>
          <a:xfrm>
            <a:off x="7010400" y="7250113"/>
            <a:ext cx="2797175" cy="522287"/>
          </a:xfrm>
        </p:spPr>
        <p:txBody>
          <a:bodyPr/>
          <a:lstStyle/>
          <a:p>
            <a:r>
              <a:rPr lang="en-US" dirty="0"/>
              <a:t>MassHunter Quantitative Analysis</a:t>
            </a:r>
          </a:p>
          <a:p>
            <a:endParaRPr lang="en-US" dirty="0"/>
          </a:p>
        </p:txBody>
      </p:sp>
      <p:sp>
        <p:nvSpPr>
          <p:cNvPr id="51" name="Footer Placeholder 3"/>
          <p:cNvSpPr txBox="1">
            <a:spLocks/>
          </p:cNvSpPr>
          <p:nvPr/>
        </p:nvSpPr>
        <p:spPr bwMode="white">
          <a:xfrm>
            <a:off x="8077200" y="7467600"/>
            <a:ext cx="20574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smtClean="0">
                <a:ln>
                  <a:noFill/>
                </a:ln>
                <a:solidFill>
                  <a:srgbClr val="FFFFFF"/>
                </a:solidFill>
                <a:effectLst/>
                <a:uLnTx/>
                <a:uFillTx/>
                <a:latin typeface="Arial" charset="0"/>
                <a:ea typeface="+mn-ea"/>
                <a:cs typeface="+mn-cs"/>
              </a:rPr>
              <a:t>Quantitation Reporting System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96267" name="Rectangle 9"/>
          <p:cNvSpPr>
            <a:spLocks noChangeArrowheads="1"/>
          </p:cNvSpPr>
          <p:nvPr/>
        </p:nvSpPr>
        <p:spPr bwMode="auto">
          <a:xfrm>
            <a:off x="1358273" y="1635017"/>
            <a:ext cx="1508125" cy="276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r>
              <a:rPr lang="en-US" sz="1800" dirty="0"/>
              <a:t>Level</a:t>
            </a:r>
          </a:p>
        </p:txBody>
      </p:sp>
      <p:sp>
        <p:nvSpPr>
          <p:cNvPr id="52" name="Rectangle 25"/>
          <p:cNvSpPr>
            <a:spLocks noChangeArrowheads="1"/>
          </p:cNvSpPr>
          <p:nvPr/>
        </p:nvSpPr>
        <p:spPr bwMode="auto">
          <a:xfrm>
            <a:off x="3898531" y="5890476"/>
            <a:ext cx="1843088" cy="2778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p>
            <a:pPr algn="ctr"/>
            <a:r>
              <a:rPr lang="en-US" sz="1800" dirty="0" err="1"/>
              <a:t>QualifierRatios</a:t>
            </a:r>
            <a:endParaRPr lang="en-US" sz="1800" dirty="0"/>
          </a:p>
        </p:txBody>
      </p:sp>
      <p:sp>
        <p:nvSpPr>
          <p:cNvPr id="96281" name="Rectangle 24"/>
          <p:cNvSpPr>
            <a:spLocks noChangeArrowheads="1"/>
          </p:cNvSpPr>
          <p:nvPr/>
        </p:nvSpPr>
        <p:spPr bwMode="auto">
          <a:xfrm>
            <a:off x="1577199" y="2287257"/>
            <a:ext cx="1425575" cy="277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r>
              <a:rPr lang="en-US" sz="1800" dirty="0"/>
              <a:t>Accuracy</a:t>
            </a:r>
          </a:p>
        </p:txBody>
      </p:sp>
      <p:sp>
        <p:nvSpPr>
          <p:cNvPr id="53" name="Rectangle 27"/>
          <p:cNvSpPr>
            <a:spLocks noChangeArrowheads="1"/>
          </p:cNvSpPr>
          <p:nvPr/>
        </p:nvSpPr>
        <p:spPr bwMode="auto">
          <a:xfrm>
            <a:off x="379192" y="3039591"/>
            <a:ext cx="2151357" cy="307777"/>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0" tIns="0" rIns="0" bIns="0" anchor="ctr">
            <a:spAutoFit/>
          </a:bodyPr>
          <a:lstStyle/>
          <a:p>
            <a:pPr algn="ctr"/>
            <a:r>
              <a:rPr lang="en-US" sz="2000" b="1" dirty="0" err="1" smtClean="0"/>
              <a:t>TargetCompound</a:t>
            </a:r>
            <a:endParaRPr lang="en-US" sz="1800" b="1" dirty="0"/>
          </a:p>
        </p:txBody>
      </p:sp>
      <p:sp>
        <p:nvSpPr>
          <p:cNvPr id="96266" name="Rectangle 8"/>
          <p:cNvSpPr>
            <a:spLocks noChangeArrowheads="1"/>
          </p:cNvSpPr>
          <p:nvPr/>
        </p:nvSpPr>
        <p:spPr bwMode="auto">
          <a:xfrm>
            <a:off x="7526873" y="4501104"/>
            <a:ext cx="1423988" cy="2762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spAutoFit/>
          </a:bodyPr>
          <a:lstStyle/>
          <a:p>
            <a:pPr algn="ctr"/>
            <a:r>
              <a:rPr lang="en-US" sz="1800" dirty="0"/>
              <a:t>Instrument</a:t>
            </a:r>
          </a:p>
        </p:txBody>
      </p:sp>
      <p:sp>
        <p:nvSpPr>
          <p:cNvPr id="96278" name="Rectangle 21"/>
          <p:cNvSpPr>
            <a:spLocks noChangeArrowheads="1"/>
          </p:cNvSpPr>
          <p:nvPr/>
        </p:nvSpPr>
        <p:spPr bwMode="auto">
          <a:xfrm>
            <a:off x="1426499" y="4507725"/>
            <a:ext cx="2095500" cy="277812"/>
          </a:xfrm>
          <a:prstGeom prst="rect">
            <a:avLst/>
          </a:prstGeom>
          <a:ln>
            <a:headEnd/>
            <a:tailEnd/>
          </a:ln>
        </p:spPr>
        <p:style>
          <a:lnRef idx="1">
            <a:schemeClr val="dk1"/>
          </a:lnRef>
          <a:fillRef idx="2">
            <a:schemeClr val="dk1"/>
          </a:fillRef>
          <a:effectRef idx="1">
            <a:schemeClr val="dk1"/>
          </a:effectRef>
          <a:fontRef idx="minor">
            <a:schemeClr val="dk1"/>
          </a:fontRef>
        </p:style>
        <p:txBody>
          <a:bodyPr lIns="0" tIns="0" rIns="0" bIns="0" anchor="ctr">
            <a:spAutoFit/>
          </a:bodyPr>
          <a:lstStyle/>
          <a:p>
            <a:pPr algn="ctr"/>
            <a:r>
              <a:rPr lang="en-US" sz="1800" dirty="0"/>
              <a:t>Integration Metric</a:t>
            </a:r>
          </a:p>
        </p:txBody>
      </p:sp>
      <p:sp>
        <p:nvSpPr>
          <p:cNvPr id="54" name="Cube 53"/>
          <p:cNvSpPr/>
          <p:nvPr/>
        </p:nvSpPr>
        <p:spPr bwMode="auto">
          <a:xfrm>
            <a:off x="5124893" y="935665"/>
            <a:ext cx="4061637" cy="3036674"/>
          </a:xfrm>
          <a:prstGeom prst="cube">
            <a:avLst/>
          </a:prstGeom>
          <a:noFill/>
          <a:ln w="285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charset="0"/>
            </a:endParaRPr>
          </a:p>
          <a:p>
            <a:pPr marL="0" marR="0" indent="0" algn="ctr" defTabSz="1019175" rtl="0" eaLnBrk="1" fontAlgn="base" latinLnBrk="0" hangingPunct="1">
              <a:lnSpc>
                <a:spcPct val="100000"/>
              </a:lnSpc>
              <a:spcBef>
                <a:spcPct val="50000"/>
              </a:spcBef>
              <a:spcAft>
                <a:spcPct val="0"/>
              </a:spcAft>
              <a:buClrTx/>
              <a:buSzTx/>
              <a:buFontTx/>
              <a:buNone/>
              <a:tabLst/>
            </a:pPr>
            <a:endParaRPr lang="en-US" dirty="0" smtClean="0"/>
          </a:p>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charset="0"/>
            </a:endParaRPr>
          </a:p>
          <a:p>
            <a:pPr marL="0" marR="0" indent="0" algn="ctr" defTabSz="1019175" rtl="0" eaLnBrk="1" fontAlgn="base" latinLnBrk="0" hangingPunct="1">
              <a:lnSpc>
                <a:spcPct val="100000"/>
              </a:lnSpc>
              <a:spcBef>
                <a:spcPct val="5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charset="0"/>
            </a:endParaRPr>
          </a:p>
        </p:txBody>
      </p:sp>
      <p:sp>
        <p:nvSpPr>
          <p:cNvPr id="96270" name="Rectangle 12"/>
          <p:cNvSpPr>
            <a:spLocks noChangeArrowheads="1"/>
          </p:cNvSpPr>
          <p:nvPr/>
        </p:nvSpPr>
        <p:spPr bwMode="auto">
          <a:xfrm>
            <a:off x="6329030" y="2293090"/>
            <a:ext cx="1279525" cy="27622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spAutoFit/>
          </a:bodyPr>
          <a:lstStyle/>
          <a:p>
            <a:pPr algn="ctr"/>
            <a:r>
              <a:rPr lang="en-US" sz="1800" dirty="0"/>
              <a:t>Time</a:t>
            </a:r>
          </a:p>
        </p:txBody>
      </p:sp>
      <p:sp>
        <p:nvSpPr>
          <p:cNvPr id="96271" name="Rectangle 13"/>
          <p:cNvSpPr>
            <a:spLocks noChangeArrowheads="1"/>
          </p:cNvSpPr>
          <p:nvPr/>
        </p:nvSpPr>
        <p:spPr bwMode="auto">
          <a:xfrm>
            <a:off x="6748130" y="2551853"/>
            <a:ext cx="1279525" cy="27781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spAutoFit/>
          </a:bodyPr>
          <a:lstStyle/>
          <a:p>
            <a:pPr algn="ctr"/>
            <a:r>
              <a:rPr lang="en-US" sz="1800" dirty="0"/>
              <a:t>Date</a:t>
            </a:r>
          </a:p>
        </p:txBody>
      </p:sp>
      <p:sp>
        <p:nvSpPr>
          <p:cNvPr id="96272" name="Rectangle 14"/>
          <p:cNvSpPr>
            <a:spLocks noChangeArrowheads="1"/>
          </p:cNvSpPr>
          <p:nvPr/>
        </p:nvSpPr>
        <p:spPr bwMode="auto">
          <a:xfrm>
            <a:off x="7167230" y="2810615"/>
            <a:ext cx="1279525" cy="27781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spAutoFit/>
          </a:bodyPr>
          <a:lstStyle/>
          <a:p>
            <a:pPr algn="ctr"/>
            <a:r>
              <a:rPr lang="en-US" sz="1800" dirty="0"/>
              <a:t>Year</a:t>
            </a:r>
          </a:p>
        </p:txBody>
      </p:sp>
      <p:sp>
        <p:nvSpPr>
          <p:cNvPr id="96273" name="Rectangle 16"/>
          <p:cNvSpPr>
            <a:spLocks noChangeArrowheads="1"/>
          </p:cNvSpPr>
          <p:nvPr/>
        </p:nvSpPr>
        <p:spPr bwMode="auto">
          <a:xfrm>
            <a:off x="6243305" y="1940665"/>
            <a:ext cx="1222375" cy="2762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lIns="0" tIns="0" rIns="0" bIns="0" anchor="ctr">
            <a:spAutoFit/>
          </a:bodyPr>
          <a:lstStyle/>
          <a:p>
            <a:pPr algn="ctr"/>
            <a:r>
              <a:rPr lang="en-US" sz="1800" dirty="0"/>
              <a:t>Time Series</a:t>
            </a:r>
          </a:p>
        </p:txBody>
      </p:sp>
      <p:sp>
        <p:nvSpPr>
          <p:cNvPr id="56" name="TextBox 55"/>
          <p:cNvSpPr txBox="1"/>
          <p:nvPr/>
        </p:nvSpPr>
        <p:spPr>
          <a:xfrm>
            <a:off x="7761768" y="808073"/>
            <a:ext cx="1275906"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smtClean="0"/>
              <a:t>Category</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MassHunter Quantitative Analysis</a:t>
            </a:r>
          </a:p>
          <a:p>
            <a:endParaRPr lang="en-US" dirty="0"/>
          </a:p>
        </p:txBody>
      </p:sp>
      <p:sp>
        <p:nvSpPr>
          <p:cNvPr id="6" name="Slide Number Placeholder 5"/>
          <p:cNvSpPr>
            <a:spLocks noGrp="1"/>
          </p:cNvSpPr>
          <p:nvPr>
            <p:ph type="sldNum" sz="quarter" idx="12"/>
          </p:nvPr>
        </p:nvSpPr>
        <p:spPr/>
        <p:txBody>
          <a:bodyPr/>
          <a:lstStyle/>
          <a:p>
            <a:r>
              <a:rPr lang="en-US"/>
              <a:t>Page </a:t>
            </a:r>
            <a:fld id="{D35B6D10-48E0-4C77-9804-10A25950D262}" type="slidenum">
              <a:rPr lang="en-US"/>
              <a:pPr/>
              <a:t>7</a:t>
            </a:fld>
            <a:endParaRPr lang="en-US"/>
          </a:p>
        </p:txBody>
      </p:sp>
      <p:sp>
        <p:nvSpPr>
          <p:cNvPr id="167938" name="Rectangle 2"/>
          <p:cNvSpPr>
            <a:spLocks noGrp="1" noChangeArrowheads="1"/>
          </p:cNvSpPr>
          <p:nvPr>
            <p:ph type="title"/>
          </p:nvPr>
        </p:nvSpPr>
        <p:spPr>
          <a:xfrm>
            <a:off x="249238" y="107275"/>
            <a:ext cx="9561512" cy="809625"/>
          </a:xfrm>
        </p:spPr>
        <p:txBody>
          <a:bodyPr/>
          <a:lstStyle/>
          <a:p>
            <a:r>
              <a:rPr lang="en-US" dirty="0" smtClean="0"/>
              <a:t>QRS Star Configuration  </a:t>
            </a:r>
            <a:r>
              <a:rPr lang="en-US" sz="2400" b="0" dirty="0" smtClean="0"/>
              <a:t>(</a:t>
            </a:r>
            <a:r>
              <a:rPr lang="en-US" sz="2400" b="0" dirty="0" err="1" smtClean="0"/>
              <a:t>MultiDimensional</a:t>
            </a:r>
            <a:r>
              <a:rPr lang="en-US" sz="2400" b="0" dirty="0" smtClean="0"/>
              <a:t> Analysis)</a:t>
            </a:r>
            <a:endParaRPr lang="en-US" sz="2400" b="0" dirty="0"/>
          </a:p>
        </p:txBody>
      </p:sp>
      <p:graphicFrame>
        <p:nvGraphicFramePr>
          <p:cNvPr id="8" name="Diagram 7"/>
          <p:cNvGraphicFramePr/>
          <p:nvPr/>
        </p:nvGraphicFramePr>
        <p:xfrm>
          <a:off x="0" y="661649"/>
          <a:ext cx="10058399" cy="6353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bwMode="auto">
          <a:xfrm rot="16200000" flipH="1">
            <a:off x="3657601" y="2098624"/>
            <a:ext cx="2548326" cy="29981"/>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4075331" y="2006681"/>
            <a:ext cx="1862764" cy="307777"/>
          </a:xfrm>
          <a:prstGeom prst="rect">
            <a:avLst/>
          </a:prstGeom>
          <a:noFill/>
        </p:spPr>
        <p:txBody>
          <a:bodyPr wrap="square" rtlCol="0">
            <a:spAutoFit/>
          </a:bodyPr>
          <a:lstStyle/>
          <a:p>
            <a:r>
              <a:rPr lang="en-US" sz="1400" dirty="0" smtClean="0"/>
              <a:t> pivot table columns</a:t>
            </a:r>
            <a:endParaRPr lang="en-US" dirty="0"/>
          </a:p>
        </p:txBody>
      </p:sp>
      <p:sp>
        <p:nvSpPr>
          <p:cNvPr id="13" name="TextBox 12"/>
          <p:cNvSpPr txBox="1"/>
          <p:nvPr/>
        </p:nvSpPr>
        <p:spPr>
          <a:xfrm rot="16200000">
            <a:off x="3867971" y="2009181"/>
            <a:ext cx="1862764" cy="307777"/>
          </a:xfrm>
          <a:prstGeom prst="rect">
            <a:avLst/>
          </a:prstGeom>
          <a:noFill/>
        </p:spPr>
        <p:txBody>
          <a:bodyPr wrap="square" rtlCol="0">
            <a:spAutoFit/>
          </a:bodyPr>
          <a:lstStyle/>
          <a:p>
            <a:r>
              <a:rPr lang="en-US" sz="1400" dirty="0" smtClean="0"/>
              <a:t> pivot table rows</a:t>
            </a:r>
            <a:endParaRPr lang="en-US" dirty="0"/>
          </a:p>
        </p:txBody>
      </p:sp>
      <p:sp>
        <p:nvSpPr>
          <p:cNvPr id="11" name="Footer Placeholder 3"/>
          <p:cNvSpPr txBox="1">
            <a:spLocks/>
          </p:cNvSpPr>
          <p:nvPr/>
        </p:nvSpPr>
        <p:spPr bwMode="white">
          <a:xfrm>
            <a:off x="8077200" y="7467600"/>
            <a:ext cx="20574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smtClean="0">
                <a:ln>
                  <a:noFill/>
                </a:ln>
                <a:solidFill>
                  <a:srgbClr val="FFFFFF"/>
                </a:solidFill>
                <a:effectLst/>
                <a:uLnTx/>
                <a:uFillTx/>
                <a:latin typeface="Arial" charset="0"/>
                <a:ea typeface="+mn-ea"/>
                <a:cs typeface="+mn-cs"/>
              </a:rPr>
              <a:t>Quantitation Reporting System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FFFFFF"/>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3460750" y="341313"/>
            <a:ext cx="2911475" cy="3886200"/>
          </a:xfrm>
          <a:prstGeom prst="rect">
            <a:avLst/>
          </a:prstGeom>
          <a:noFill/>
          <a:ln w="12700">
            <a:noFill/>
            <a:miter lim="800000"/>
            <a:headEnd/>
            <a:tailEnd/>
          </a:ln>
        </p:spPr>
      </p:pic>
      <p:sp>
        <p:nvSpPr>
          <p:cNvPr id="3075" name="Date Placeholder 1"/>
          <p:cNvSpPr>
            <a:spLocks noGrp="1"/>
          </p:cNvSpPr>
          <p:nvPr>
            <p:ph type="dt" sz="quarter" idx="11"/>
          </p:nvPr>
        </p:nvSpPr>
        <p:spPr>
          <a:xfrm>
            <a:off x="7010400" y="7250113"/>
            <a:ext cx="2797175" cy="522287"/>
          </a:xfrm>
          <a:noFill/>
        </p:spPr>
        <p:txBody>
          <a:bodyPr/>
          <a:lstStyle/>
          <a:p>
            <a:r>
              <a:rPr lang="en-US" dirty="0" err="1" smtClean="0"/>
              <a:t>MassHunter</a:t>
            </a:r>
            <a:r>
              <a:rPr lang="en-US" dirty="0" smtClean="0"/>
              <a:t> Quantitative Analysis software</a:t>
            </a:r>
            <a:br>
              <a:rPr lang="en-US" dirty="0" smtClean="0"/>
            </a:br>
            <a:r>
              <a:rPr lang="en-US" dirty="0" smtClean="0"/>
              <a:t>All the performance, all the time</a:t>
            </a:r>
            <a:br>
              <a:rPr lang="en-US" dirty="0" smtClean="0"/>
            </a:br>
            <a:endParaRPr lang="en-US" dirty="0" smtClean="0"/>
          </a:p>
        </p:txBody>
      </p:sp>
      <p:sp>
        <p:nvSpPr>
          <p:cNvPr id="3076" name="Slide Number Placeholder 2"/>
          <p:cNvSpPr>
            <a:spLocks noGrp="1"/>
          </p:cNvSpPr>
          <p:nvPr>
            <p:ph type="sldNum" sz="quarter" idx="12"/>
          </p:nvPr>
        </p:nvSpPr>
        <p:spPr>
          <a:xfrm>
            <a:off x="7497763" y="7531100"/>
            <a:ext cx="2309812" cy="241300"/>
          </a:xfrm>
          <a:noFill/>
        </p:spPr>
        <p:txBody>
          <a:bodyPr/>
          <a:lstStyle/>
          <a:p>
            <a:pPr algn="r"/>
            <a:endParaRPr lang="en-US" dirty="0" smtClean="0"/>
          </a:p>
        </p:txBody>
      </p:sp>
      <p:sp>
        <p:nvSpPr>
          <p:cNvPr id="3077" name="Slide Number Placeholder 5"/>
          <p:cNvSpPr txBox="1">
            <a:spLocks noGrp="1"/>
          </p:cNvSpPr>
          <p:nvPr/>
        </p:nvSpPr>
        <p:spPr bwMode="white">
          <a:xfrm>
            <a:off x="250825" y="7524750"/>
            <a:ext cx="676275" cy="171450"/>
          </a:xfrm>
          <a:prstGeom prst="rect">
            <a:avLst/>
          </a:prstGeom>
          <a:noFill/>
          <a:ln w="9525">
            <a:noFill/>
            <a:miter lim="800000"/>
            <a:headEnd/>
            <a:tailEnd/>
          </a:ln>
        </p:spPr>
        <p:txBody>
          <a:bodyPr lIns="0" tIns="0" rIns="0" bIns="0"/>
          <a:lstStyle/>
          <a:p>
            <a:pPr eaLnBrk="0" hangingPunct="0"/>
            <a:endParaRPr lang="en-US" sz="900">
              <a:solidFill>
                <a:srgbClr val="FFFFFF"/>
              </a:solidFill>
            </a:endParaRPr>
          </a:p>
        </p:txBody>
      </p:sp>
      <p:pic>
        <p:nvPicPr>
          <p:cNvPr id="3078" name="Picture 3"/>
          <p:cNvPicPr>
            <a:picLocks noChangeAspect="1" noChangeArrowheads="1"/>
          </p:cNvPicPr>
          <p:nvPr/>
        </p:nvPicPr>
        <p:blipFill>
          <a:blip r:embed="rId4" cstate="print"/>
          <a:srcRect/>
          <a:stretch>
            <a:fillRect/>
          </a:stretch>
        </p:blipFill>
        <p:spPr bwMode="auto">
          <a:xfrm>
            <a:off x="306388" y="3910013"/>
            <a:ext cx="2870200" cy="2919412"/>
          </a:xfrm>
          <a:prstGeom prst="rect">
            <a:avLst/>
          </a:prstGeom>
          <a:noFill/>
          <a:ln w="12700" algn="ctr">
            <a:noFill/>
            <a:miter lim="800000"/>
            <a:headEnd/>
            <a:tailEnd/>
          </a:ln>
        </p:spPr>
      </p:pic>
      <p:sp>
        <p:nvSpPr>
          <p:cNvPr id="3079" name="Rectangle 5"/>
          <p:cNvSpPr>
            <a:spLocks noChangeArrowheads="1"/>
          </p:cNvSpPr>
          <p:nvPr/>
        </p:nvSpPr>
        <p:spPr bwMode="auto">
          <a:xfrm>
            <a:off x="5218113" y="2147888"/>
            <a:ext cx="0" cy="415925"/>
          </a:xfrm>
          <a:prstGeom prst="rect">
            <a:avLst/>
          </a:prstGeom>
          <a:noFill/>
          <a:ln w="12700" algn="ctr">
            <a:noFill/>
            <a:miter lim="800000"/>
            <a:headEnd/>
            <a:tailEnd/>
          </a:ln>
        </p:spPr>
        <p:txBody>
          <a:bodyPr wrap="none" lIns="0" tIns="0" rIns="0" bIns="0" anchor="ctr">
            <a:spAutoFit/>
          </a:bodyPr>
          <a:lstStyle/>
          <a:p>
            <a:endParaRPr lang="en-US"/>
          </a:p>
        </p:txBody>
      </p:sp>
      <p:grpSp>
        <p:nvGrpSpPr>
          <p:cNvPr id="2" name="Group 11"/>
          <p:cNvGrpSpPr>
            <a:grpSpLocks/>
          </p:cNvGrpSpPr>
          <p:nvPr/>
        </p:nvGrpSpPr>
        <p:grpSpPr bwMode="auto">
          <a:xfrm>
            <a:off x="6770688" y="4595813"/>
            <a:ext cx="3011487" cy="2263775"/>
            <a:chOff x="480" y="1440"/>
            <a:chExt cx="3552" cy="2070"/>
          </a:xfrm>
        </p:grpSpPr>
        <p:pic>
          <p:nvPicPr>
            <p:cNvPr id="3085" name="Picture 12"/>
            <p:cNvPicPr>
              <a:picLocks noChangeAspect="1" noChangeArrowheads="1"/>
            </p:cNvPicPr>
            <p:nvPr/>
          </p:nvPicPr>
          <p:blipFill>
            <a:blip r:embed="rId5" cstate="print"/>
            <a:srcRect/>
            <a:stretch>
              <a:fillRect/>
            </a:stretch>
          </p:blipFill>
          <p:spPr bwMode="auto">
            <a:xfrm>
              <a:off x="528" y="1440"/>
              <a:ext cx="3504" cy="2070"/>
            </a:xfrm>
            <a:prstGeom prst="rect">
              <a:avLst/>
            </a:prstGeom>
            <a:noFill/>
            <a:ln w="9525">
              <a:noFill/>
              <a:miter lim="800000"/>
              <a:headEnd/>
              <a:tailEnd/>
            </a:ln>
          </p:spPr>
        </p:pic>
        <p:sp>
          <p:nvSpPr>
            <p:cNvPr id="3086" name="Rectangle 13"/>
            <p:cNvSpPr>
              <a:spLocks noChangeArrowheads="1"/>
            </p:cNvSpPr>
            <p:nvPr/>
          </p:nvSpPr>
          <p:spPr bwMode="auto">
            <a:xfrm>
              <a:off x="480" y="1488"/>
              <a:ext cx="1344" cy="336"/>
            </a:xfrm>
            <a:prstGeom prst="rect">
              <a:avLst/>
            </a:prstGeom>
            <a:solidFill>
              <a:schemeClr val="bg1"/>
            </a:solidFill>
            <a:ln w="9525">
              <a:noFill/>
              <a:miter lim="800000"/>
              <a:headEnd/>
              <a:tailEnd/>
            </a:ln>
          </p:spPr>
          <p:txBody>
            <a:bodyPr wrap="none" anchor="ctr"/>
            <a:lstStyle/>
            <a:p>
              <a:endParaRPr lang="en-US"/>
            </a:p>
          </p:txBody>
        </p:sp>
      </p:grpSp>
      <p:pic>
        <p:nvPicPr>
          <p:cNvPr id="3081" name="Picture 2"/>
          <p:cNvPicPr>
            <a:picLocks noChangeAspect="1" noChangeArrowheads="1"/>
          </p:cNvPicPr>
          <p:nvPr/>
        </p:nvPicPr>
        <p:blipFill>
          <a:blip r:embed="rId6" cstate="print"/>
          <a:srcRect/>
          <a:stretch>
            <a:fillRect/>
          </a:stretch>
        </p:blipFill>
        <p:spPr bwMode="auto">
          <a:xfrm>
            <a:off x="495300" y="658813"/>
            <a:ext cx="2560638" cy="3255962"/>
          </a:xfrm>
          <a:prstGeom prst="rect">
            <a:avLst/>
          </a:prstGeom>
          <a:noFill/>
          <a:ln w="12700">
            <a:noFill/>
            <a:miter lim="800000"/>
            <a:headEnd/>
            <a:tailEnd/>
          </a:ln>
        </p:spPr>
      </p:pic>
      <p:pic>
        <p:nvPicPr>
          <p:cNvPr id="3082" name="Picture 3"/>
          <p:cNvPicPr>
            <a:picLocks noChangeAspect="1" noChangeArrowheads="1"/>
          </p:cNvPicPr>
          <p:nvPr/>
        </p:nvPicPr>
        <p:blipFill>
          <a:blip r:embed="rId7" cstate="print"/>
          <a:srcRect/>
          <a:stretch>
            <a:fillRect/>
          </a:stretch>
        </p:blipFill>
        <p:spPr bwMode="auto">
          <a:xfrm>
            <a:off x="6873875" y="307975"/>
            <a:ext cx="2884488" cy="4116388"/>
          </a:xfrm>
          <a:prstGeom prst="rect">
            <a:avLst/>
          </a:prstGeom>
          <a:noFill/>
          <a:ln w="12700">
            <a:noFill/>
            <a:miter lim="800000"/>
            <a:headEnd/>
            <a:tailEnd/>
          </a:ln>
        </p:spPr>
      </p:pic>
      <p:pic>
        <p:nvPicPr>
          <p:cNvPr id="3083" name="Picture 5"/>
          <p:cNvPicPr>
            <a:picLocks noChangeAspect="1" noChangeArrowheads="1"/>
          </p:cNvPicPr>
          <p:nvPr/>
        </p:nvPicPr>
        <p:blipFill>
          <a:blip r:embed="rId8" cstate="print"/>
          <a:srcRect/>
          <a:stretch>
            <a:fillRect/>
          </a:stretch>
        </p:blipFill>
        <p:spPr bwMode="auto">
          <a:xfrm>
            <a:off x="3303588" y="4040188"/>
            <a:ext cx="2462212" cy="2947987"/>
          </a:xfrm>
          <a:prstGeom prst="rect">
            <a:avLst/>
          </a:prstGeom>
          <a:noFill/>
          <a:ln w="12700">
            <a:noFill/>
            <a:miter lim="800000"/>
            <a:headEnd/>
            <a:tailEnd/>
          </a:ln>
        </p:spPr>
      </p:pic>
      <p:sp>
        <p:nvSpPr>
          <p:cNvPr id="18" name="Rectangle 2"/>
          <p:cNvSpPr txBox="1">
            <a:spLocks noChangeArrowheads="1"/>
          </p:cNvSpPr>
          <p:nvPr/>
        </p:nvSpPr>
        <p:spPr>
          <a:xfrm>
            <a:off x="76200" y="58738"/>
            <a:ext cx="10502900" cy="1209675"/>
          </a:xfrm>
          <a:prstGeom prst="rect">
            <a:avLst/>
          </a:prstGeom>
        </p:spPr>
        <p:txBody>
          <a:bodyPr/>
          <a:lstStyle/>
          <a:p>
            <a:pPr algn="l" defTabSz="1019175" eaLnBrk="0" hangingPunct="0">
              <a:spcBef>
                <a:spcPct val="0"/>
              </a:spcBef>
              <a:spcAft>
                <a:spcPct val="10000"/>
              </a:spcAft>
              <a:defRPr/>
            </a:pPr>
            <a:r>
              <a:rPr lang="en-US" sz="2800" b="1" kern="0" dirty="0" smtClean="0">
                <a:solidFill>
                  <a:schemeClr val="tx2"/>
                </a:solidFill>
                <a:latin typeface="+mj-lt"/>
                <a:ea typeface="+mj-ea"/>
                <a:cs typeface="+mj-cs"/>
              </a:rPr>
              <a:t>Excel-based Quantitation Report System (QRS) Trending</a:t>
            </a:r>
            <a:endParaRPr lang="en-US" sz="2800" b="1" kern="0" dirty="0">
              <a:solidFill>
                <a:schemeClr val="tx2"/>
              </a:solidFill>
              <a:latin typeface="+mj-lt"/>
              <a:ea typeface="+mj-ea"/>
              <a:cs typeface="+mj-cs"/>
            </a:endParaRPr>
          </a:p>
        </p:txBody>
      </p:sp>
      <p:cxnSp>
        <p:nvCxnSpPr>
          <p:cNvPr id="17" name="Straight Arrow Connector 16"/>
          <p:cNvCxnSpPr/>
          <p:nvPr/>
        </p:nvCxnSpPr>
        <p:spPr bwMode="auto">
          <a:xfrm rot="16200000" flipV="1">
            <a:off x="729246" y="1913471"/>
            <a:ext cx="1146502" cy="15319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bwMode="auto">
          <a:xfrm rot="16200000" flipV="1">
            <a:off x="3526313" y="2372071"/>
            <a:ext cx="2455754" cy="505054"/>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bwMode="auto">
          <a:xfrm rot="16200000" flipV="1">
            <a:off x="7897514" y="2231225"/>
            <a:ext cx="2006050" cy="33704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bwMode="auto">
          <a:xfrm rot="16200000" flipV="1">
            <a:off x="5909175" y="3435794"/>
            <a:ext cx="4524396" cy="44625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bwMode="auto">
          <a:xfrm rot="5400000" flipH="1" flipV="1">
            <a:off x="3653645" y="2884541"/>
            <a:ext cx="4194782" cy="115885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bwMode="auto">
          <a:xfrm rot="5400000" flipH="1" flipV="1">
            <a:off x="861935" y="2450895"/>
            <a:ext cx="3567660" cy="1484024"/>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509667" y="6656421"/>
            <a:ext cx="9173980" cy="461665"/>
          </a:xfrm>
          <a:prstGeom prst="rect">
            <a:avLst/>
          </a:prstGeom>
        </p:spPr>
        <p:txBody>
          <a:bodyPr wrap="square">
            <a:spAutoFit/>
          </a:bodyPr>
          <a:lstStyle/>
          <a:p>
            <a:pPr marL="342900" lvl="1" indent="-342900">
              <a:spcAft>
                <a:spcPct val="50000"/>
              </a:spcAft>
              <a:buFont typeface="Wingdings" pitchFamily="2" charset="2"/>
              <a:buChar char="§"/>
            </a:pPr>
            <a:r>
              <a:rPr lang="en-US" sz="2400" b="1" i="1" dirty="0" smtClean="0">
                <a:solidFill>
                  <a:srgbClr val="C00000"/>
                </a:solidFill>
              </a:rPr>
              <a:t>Extension of MassHunter integrated Excel-based reporting </a:t>
            </a:r>
            <a:endParaRPr lang="en-US" sz="3200" b="1" dirty="0" smtClean="0">
              <a:solidFill>
                <a:schemeClr val="tx2"/>
              </a:solidFill>
            </a:endParaRPr>
          </a:p>
        </p:txBody>
      </p:sp>
      <p:pic>
        <p:nvPicPr>
          <p:cNvPr id="1026" name="Picture 2"/>
          <p:cNvPicPr>
            <a:picLocks noChangeAspect="1" noChangeArrowheads="1"/>
          </p:cNvPicPr>
          <p:nvPr/>
        </p:nvPicPr>
        <p:blipFill>
          <a:blip r:embed="rId9" cstate="print"/>
          <a:srcRect/>
          <a:stretch>
            <a:fillRect/>
          </a:stretch>
        </p:blipFill>
        <p:spPr bwMode="auto">
          <a:xfrm>
            <a:off x="190291" y="549840"/>
            <a:ext cx="9730456" cy="1160973"/>
          </a:xfrm>
          <a:prstGeom prst="rect">
            <a:avLst/>
          </a:prstGeom>
          <a:noFill/>
          <a:ln w="9525">
            <a:noFill/>
            <a:miter lim="800000"/>
            <a:headEnd/>
            <a:tailEnd/>
          </a:ln>
        </p:spPr>
      </p:pic>
      <p:sp>
        <p:nvSpPr>
          <p:cNvPr id="23" name="Rectangle 22"/>
          <p:cNvSpPr/>
          <p:nvPr/>
        </p:nvSpPr>
        <p:spPr>
          <a:xfrm rot="19355865">
            <a:off x="1430271" y="2472823"/>
            <a:ext cx="6253636" cy="2646878"/>
          </a:xfrm>
          <a:prstGeom prst="rect">
            <a:avLst/>
          </a:prstGeom>
          <a:noFill/>
        </p:spPr>
        <p:txBody>
          <a:bodyPr wrap="none" lIns="91440" tIns="45720" rIns="91440" bIns="45720">
            <a:spAutoFit/>
          </a:bodyPr>
          <a:lstStyle/>
          <a:p>
            <a:pPr algn="ctr"/>
            <a:r>
              <a:rPr lang="en-US" sz="1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Demo</a:t>
            </a:r>
            <a:endParaRPr lang="en-US" sz="1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1"/>
            <a:ext cx="10058400" cy="7059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7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3018</TotalTime>
  <Words>2605</Words>
  <Application>Microsoft Office PowerPoint</Application>
  <PresentationFormat>Custom</PresentationFormat>
  <Paragraphs>295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Agilent_template</vt:lpstr>
      <vt:lpstr>Slide 1</vt:lpstr>
      <vt:lpstr>Slide 2</vt:lpstr>
      <vt:lpstr>QRS Excel-based Trend Report Value Proposition</vt:lpstr>
      <vt:lpstr>Quantitation Pipeline software architecture</vt:lpstr>
      <vt:lpstr>Quantitation Pipeline software architecture</vt:lpstr>
      <vt:lpstr>Data Warehouse and Analysis Cube  (star configuration)</vt:lpstr>
      <vt:lpstr>QRS Star Configuration  (MultiDimensional Analysis)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Agilent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28pt Bold Agilent Blue</dc:title>
  <dc:creator>Marc</dc:creator>
  <cp:lastModifiedBy>Marc Tischler</cp:lastModifiedBy>
  <cp:revision>226</cp:revision>
  <dcterms:created xsi:type="dcterms:W3CDTF">2005-06-29T16:17:51Z</dcterms:created>
  <dcterms:modified xsi:type="dcterms:W3CDTF">2010-01-06T19:17:47Z</dcterms:modified>
</cp:coreProperties>
</file>